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91A94D-27C7-43E7-AF62-25A5274BF940}" v="48" dt="2021-04-09T13:16:52.6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4" d="100"/>
          <a:sy n="94" d="100"/>
        </p:scale>
        <p:origin x="123" y="2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LEY, Thomas" userId="ca0a1631-feee-46f8-9dc6-a0f397eff84f" providerId="ADAL" clId="{6B91A94D-27C7-43E7-AF62-25A5274BF940}"/>
    <pc:docChg chg="undo custSel addSld modSld">
      <pc:chgData name="MORLEY, Thomas" userId="ca0a1631-feee-46f8-9dc6-a0f397eff84f" providerId="ADAL" clId="{6B91A94D-27C7-43E7-AF62-25A5274BF940}" dt="2021-04-09T13:16:52.640" v="2413"/>
      <pc:docMkLst>
        <pc:docMk/>
      </pc:docMkLst>
      <pc:sldChg chg="addSp modSp new mod">
        <pc:chgData name="MORLEY, Thomas" userId="ca0a1631-feee-46f8-9dc6-a0f397eff84f" providerId="ADAL" clId="{6B91A94D-27C7-43E7-AF62-25A5274BF940}" dt="2021-04-09T13:16:32.938" v="2412" actId="1076"/>
        <pc:sldMkLst>
          <pc:docMk/>
          <pc:sldMk cId="1473926915" sldId="259"/>
        </pc:sldMkLst>
        <pc:spChg chg="mod">
          <ac:chgData name="MORLEY, Thomas" userId="ca0a1631-feee-46f8-9dc6-a0f397eff84f" providerId="ADAL" clId="{6B91A94D-27C7-43E7-AF62-25A5274BF940}" dt="2021-04-09T13:14:43.940" v="2181" actId="20577"/>
          <ac:spMkLst>
            <pc:docMk/>
            <pc:sldMk cId="1473926915" sldId="259"/>
            <ac:spMk id="2" creationId="{04181B44-3827-4E69-9206-F4BF2F070AB3}"/>
          </ac:spMkLst>
        </pc:spChg>
        <pc:spChg chg="mod">
          <ac:chgData name="MORLEY, Thomas" userId="ca0a1631-feee-46f8-9dc6-a0f397eff84f" providerId="ADAL" clId="{6B91A94D-27C7-43E7-AF62-25A5274BF940}" dt="2021-04-09T13:16:32.938" v="2412" actId="1076"/>
          <ac:spMkLst>
            <pc:docMk/>
            <pc:sldMk cId="1473926915" sldId="259"/>
            <ac:spMk id="3" creationId="{FDBF804D-8ADE-462B-8A76-7A8F16A91FE9}"/>
          </ac:spMkLst>
        </pc:spChg>
        <pc:spChg chg="add mod">
          <ac:chgData name="MORLEY, Thomas" userId="ca0a1631-feee-46f8-9dc6-a0f397eff84f" providerId="ADAL" clId="{6B91A94D-27C7-43E7-AF62-25A5274BF940}" dt="2021-04-09T13:16:06.838" v="2410" actId="1076"/>
          <ac:spMkLst>
            <pc:docMk/>
            <pc:sldMk cId="1473926915" sldId="259"/>
            <ac:spMk id="6" creationId="{9CB3E479-A4E1-4BFF-97F5-3B8676746EB3}"/>
          </ac:spMkLst>
        </pc:spChg>
        <pc:picChg chg="add mod modCrop">
          <ac:chgData name="MORLEY, Thomas" userId="ca0a1631-feee-46f8-9dc6-a0f397eff84f" providerId="ADAL" clId="{6B91A94D-27C7-43E7-AF62-25A5274BF940}" dt="2021-04-09T13:16:09.572" v="2411" actId="1076"/>
          <ac:picMkLst>
            <pc:docMk/>
            <pc:sldMk cId="1473926915" sldId="259"/>
            <ac:picMk id="5" creationId="{DC4B6F6A-1E74-43AC-9301-52B6E33F1BAF}"/>
          </ac:picMkLst>
        </pc:picChg>
      </pc:sldChg>
      <pc:sldChg chg="modSp add mod">
        <pc:chgData name="MORLEY, Thomas" userId="ca0a1631-feee-46f8-9dc6-a0f397eff84f" providerId="ADAL" clId="{6B91A94D-27C7-43E7-AF62-25A5274BF940}" dt="2021-04-09T12:47:51.197" v="336" actId="20577"/>
        <pc:sldMkLst>
          <pc:docMk/>
          <pc:sldMk cId="2710215196" sldId="260"/>
        </pc:sldMkLst>
        <pc:spChg chg="mod">
          <ac:chgData name="MORLEY, Thomas" userId="ca0a1631-feee-46f8-9dc6-a0f397eff84f" providerId="ADAL" clId="{6B91A94D-27C7-43E7-AF62-25A5274BF940}" dt="2021-04-09T12:47:51.197" v="336" actId="20577"/>
          <ac:spMkLst>
            <pc:docMk/>
            <pc:sldMk cId="2710215196" sldId="260"/>
            <ac:spMk id="3" creationId="{FDBF804D-8ADE-462B-8A76-7A8F16A91FE9}"/>
          </ac:spMkLst>
        </pc:spChg>
        <pc:picChg chg="mod modCrop">
          <ac:chgData name="MORLEY, Thomas" userId="ca0a1631-feee-46f8-9dc6-a0f397eff84f" providerId="ADAL" clId="{6B91A94D-27C7-43E7-AF62-25A5274BF940}" dt="2021-04-09T12:47:30.299" v="288" actId="1076"/>
          <ac:picMkLst>
            <pc:docMk/>
            <pc:sldMk cId="2710215196" sldId="260"/>
            <ac:picMk id="5" creationId="{DC4B6F6A-1E74-43AC-9301-52B6E33F1BAF}"/>
          </ac:picMkLst>
        </pc:picChg>
      </pc:sldChg>
      <pc:sldChg chg="addSp delSp modSp add mod">
        <pc:chgData name="MORLEY, Thomas" userId="ca0a1631-feee-46f8-9dc6-a0f397eff84f" providerId="ADAL" clId="{6B91A94D-27C7-43E7-AF62-25A5274BF940}" dt="2021-04-09T13:07:13.029" v="1764"/>
        <pc:sldMkLst>
          <pc:docMk/>
          <pc:sldMk cId="88065700" sldId="261"/>
        </pc:sldMkLst>
        <pc:spChg chg="mod">
          <ac:chgData name="MORLEY, Thomas" userId="ca0a1631-feee-46f8-9dc6-a0f397eff84f" providerId="ADAL" clId="{6B91A94D-27C7-43E7-AF62-25A5274BF940}" dt="2021-04-09T12:48:04.020" v="354" actId="20577"/>
          <ac:spMkLst>
            <pc:docMk/>
            <pc:sldMk cId="88065700" sldId="261"/>
            <ac:spMk id="2" creationId="{04181B44-3827-4E69-9206-F4BF2F070AB3}"/>
          </ac:spMkLst>
        </pc:spChg>
        <pc:spChg chg="del mod">
          <ac:chgData name="MORLEY, Thomas" userId="ca0a1631-feee-46f8-9dc6-a0f397eff84f" providerId="ADAL" clId="{6B91A94D-27C7-43E7-AF62-25A5274BF940}" dt="2021-04-09T12:52:04.471" v="381" actId="478"/>
          <ac:spMkLst>
            <pc:docMk/>
            <pc:sldMk cId="88065700" sldId="261"/>
            <ac:spMk id="3" creationId="{FDBF804D-8ADE-462B-8A76-7A8F16A91FE9}"/>
          </ac:spMkLst>
        </pc:spChg>
        <pc:spChg chg="add mod">
          <ac:chgData name="MORLEY, Thomas" userId="ca0a1631-feee-46f8-9dc6-a0f397eff84f" providerId="ADAL" clId="{6B91A94D-27C7-43E7-AF62-25A5274BF940}" dt="2021-04-09T12:52:35.212" v="433" actId="1076"/>
          <ac:spMkLst>
            <pc:docMk/>
            <pc:sldMk cId="88065700" sldId="261"/>
            <ac:spMk id="13" creationId="{64303EED-BA87-4FA2-85A4-0BEBA807F180}"/>
          </ac:spMkLst>
        </pc:spChg>
        <pc:spChg chg="add mod">
          <ac:chgData name="MORLEY, Thomas" userId="ca0a1631-feee-46f8-9dc6-a0f397eff84f" providerId="ADAL" clId="{6B91A94D-27C7-43E7-AF62-25A5274BF940}" dt="2021-04-09T12:53:04.940" v="522" actId="1076"/>
          <ac:spMkLst>
            <pc:docMk/>
            <pc:sldMk cId="88065700" sldId="261"/>
            <ac:spMk id="14" creationId="{A718BAF2-1BFC-424C-8362-749A20DC9454}"/>
          </ac:spMkLst>
        </pc:spChg>
        <pc:spChg chg="add mod">
          <ac:chgData name="MORLEY, Thomas" userId="ca0a1631-feee-46f8-9dc6-a0f397eff84f" providerId="ADAL" clId="{6B91A94D-27C7-43E7-AF62-25A5274BF940}" dt="2021-04-09T12:55:42.996" v="746" actId="20577"/>
          <ac:spMkLst>
            <pc:docMk/>
            <pc:sldMk cId="88065700" sldId="261"/>
            <ac:spMk id="15" creationId="{D2597156-1CB3-4DF1-8FB6-01696A54AC75}"/>
          </ac:spMkLst>
        </pc:spChg>
        <pc:spChg chg="add mod">
          <ac:chgData name="MORLEY, Thomas" userId="ca0a1631-feee-46f8-9dc6-a0f397eff84f" providerId="ADAL" clId="{6B91A94D-27C7-43E7-AF62-25A5274BF940}" dt="2021-04-09T12:55:46.558" v="751" actId="20577"/>
          <ac:spMkLst>
            <pc:docMk/>
            <pc:sldMk cId="88065700" sldId="261"/>
            <ac:spMk id="16" creationId="{E0904EB1-9269-49B3-8C73-F99B71E7196F}"/>
          </ac:spMkLst>
        </pc:spChg>
        <pc:spChg chg="add mod">
          <ac:chgData name="MORLEY, Thomas" userId="ca0a1631-feee-46f8-9dc6-a0f397eff84f" providerId="ADAL" clId="{6B91A94D-27C7-43E7-AF62-25A5274BF940}" dt="2021-04-09T12:56:46.734" v="902" actId="20577"/>
          <ac:spMkLst>
            <pc:docMk/>
            <pc:sldMk cId="88065700" sldId="261"/>
            <ac:spMk id="17" creationId="{23730258-22E0-4A1A-BE02-E0A8EC9A8FE8}"/>
          </ac:spMkLst>
        </pc:spChg>
        <pc:spChg chg="add mod">
          <ac:chgData name="MORLEY, Thomas" userId="ca0a1631-feee-46f8-9dc6-a0f397eff84f" providerId="ADAL" clId="{6B91A94D-27C7-43E7-AF62-25A5274BF940}" dt="2021-04-09T12:58:16.622" v="955" actId="20577"/>
          <ac:spMkLst>
            <pc:docMk/>
            <pc:sldMk cId="88065700" sldId="261"/>
            <ac:spMk id="31" creationId="{A33E8B78-203E-4BBB-8026-E835B9AE872B}"/>
          </ac:spMkLst>
        </pc:spChg>
        <pc:spChg chg="add mod">
          <ac:chgData name="MORLEY, Thomas" userId="ca0a1631-feee-46f8-9dc6-a0f397eff84f" providerId="ADAL" clId="{6B91A94D-27C7-43E7-AF62-25A5274BF940}" dt="2021-04-09T12:59:14.597" v="1124" actId="20577"/>
          <ac:spMkLst>
            <pc:docMk/>
            <pc:sldMk cId="88065700" sldId="261"/>
            <ac:spMk id="32" creationId="{389448DA-3B26-42DD-9533-D567580772B8}"/>
          </ac:spMkLst>
        </pc:spChg>
        <pc:spChg chg="add mod">
          <ac:chgData name="MORLEY, Thomas" userId="ca0a1631-feee-46f8-9dc6-a0f397eff84f" providerId="ADAL" clId="{6B91A94D-27C7-43E7-AF62-25A5274BF940}" dt="2021-04-09T12:59:56.149" v="1217" actId="20577"/>
          <ac:spMkLst>
            <pc:docMk/>
            <pc:sldMk cId="88065700" sldId="261"/>
            <ac:spMk id="33" creationId="{A12C6DB7-2576-4A3F-ACA6-7A6C7ACC99CE}"/>
          </ac:spMkLst>
        </pc:spChg>
        <pc:spChg chg="add del mod">
          <ac:chgData name="MORLEY, Thomas" userId="ca0a1631-feee-46f8-9dc6-a0f397eff84f" providerId="ADAL" clId="{6B91A94D-27C7-43E7-AF62-25A5274BF940}" dt="2021-04-09T13:02:47.167" v="1580" actId="20577"/>
          <ac:spMkLst>
            <pc:docMk/>
            <pc:sldMk cId="88065700" sldId="261"/>
            <ac:spMk id="34" creationId="{C0878113-9247-4C34-990E-FC0E0D1B6D9C}"/>
          </ac:spMkLst>
        </pc:spChg>
        <pc:spChg chg="add mod">
          <ac:chgData name="MORLEY, Thomas" userId="ca0a1631-feee-46f8-9dc6-a0f397eff84f" providerId="ADAL" clId="{6B91A94D-27C7-43E7-AF62-25A5274BF940}" dt="2021-04-09T13:01:26.490" v="1486" actId="1076"/>
          <ac:spMkLst>
            <pc:docMk/>
            <pc:sldMk cId="88065700" sldId="261"/>
            <ac:spMk id="35" creationId="{C1C77279-3A67-476F-995B-6D329081F176}"/>
          </ac:spMkLst>
        </pc:spChg>
        <pc:grpChg chg="add mod">
          <ac:chgData name="MORLEY, Thomas" userId="ca0a1631-feee-46f8-9dc6-a0f397eff84f" providerId="ADAL" clId="{6B91A94D-27C7-43E7-AF62-25A5274BF940}" dt="2021-04-09T12:51:54.753" v="379" actId="164"/>
          <ac:grpSpMkLst>
            <pc:docMk/>
            <pc:sldMk cId="88065700" sldId="261"/>
            <ac:grpSpMk id="9" creationId="{A1ADB828-77CF-478D-9C32-FB3D2C0C03E2}"/>
          </ac:grpSpMkLst>
        </pc:grpChg>
        <pc:grpChg chg="add mod">
          <ac:chgData name="MORLEY, Thomas" userId="ca0a1631-feee-46f8-9dc6-a0f397eff84f" providerId="ADAL" clId="{6B91A94D-27C7-43E7-AF62-25A5274BF940}" dt="2021-04-09T12:52:14.447" v="384" actId="14100"/>
          <ac:grpSpMkLst>
            <pc:docMk/>
            <pc:sldMk cId="88065700" sldId="261"/>
            <ac:grpSpMk id="12" creationId="{CB6BF3DB-A3E3-4F23-BC00-2A76253E920F}"/>
          </ac:grpSpMkLst>
        </pc:grpChg>
        <pc:picChg chg="del">
          <ac:chgData name="MORLEY, Thomas" userId="ca0a1631-feee-46f8-9dc6-a0f397eff84f" providerId="ADAL" clId="{6B91A94D-27C7-43E7-AF62-25A5274BF940}" dt="2021-04-09T12:48:48.099" v="356" actId="478"/>
          <ac:picMkLst>
            <pc:docMk/>
            <pc:sldMk cId="88065700" sldId="261"/>
            <ac:picMk id="5" creationId="{DC4B6F6A-1E74-43AC-9301-52B6E33F1BAF}"/>
          </ac:picMkLst>
        </pc:picChg>
        <pc:picChg chg="add mod modCrop">
          <ac:chgData name="MORLEY, Thomas" userId="ca0a1631-feee-46f8-9dc6-a0f397eff84f" providerId="ADAL" clId="{6B91A94D-27C7-43E7-AF62-25A5274BF940}" dt="2021-04-09T12:50:32.647" v="365" actId="164"/>
          <ac:picMkLst>
            <pc:docMk/>
            <pc:sldMk cId="88065700" sldId="261"/>
            <ac:picMk id="6" creationId="{0765F0AA-4AB3-4531-B0A5-6B2B6442C80B}"/>
          </ac:picMkLst>
        </pc:picChg>
        <pc:picChg chg="add mod modCrop">
          <ac:chgData name="MORLEY, Thomas" userId="ca0a1631-feee-46f8-9dc6-a0f397eff84f" providerId="ADAL" clId="{6B91A94D-27C7-43E7-AF62-25A5274BF940}" dt="2021-04-09T12:50:32.647" v="365" actId="164"/>
          <ac:picMkLst>
            <pc:docMk/>
            <pc:sldMk cId="88065700" sldId="261"/>
            <ac:picMk id="8" creationId="{2EDCF640-1010-4159-9062-6CED27B1C0C8}"/>
          </ac:picMkLst>
        </pc:picChg>
        <pc:picChg chg="add mod modCrop">
          <ac:chgData name="MORLEY, Thomas" userId="ca0a1631-feee-46f8-9dc6-a0f397eff84f" providerId="ADAL" clId="{6B91A94D-27C7-43E7-AF62-25A5274BF940}" dt="2021-04-09T12:51:54.753" v="379" actId="164"/>
          <ac:picMkLst>
            <pc:docMk/>
            <pc:sldMk cId="88065700" sldId="261"/>
            <ac:picMk id="11" creationId="{FB31CE3D-B901-4531-8F65-07228E9F3FB4}"/>
          </ac:picMkLst>
        </pc:picChg>
        <pc:cxnChg chg="add mod">
          <ac:chgData name="MORLEY, Thomas" userId="ca0a1631-feee-46f8-9dc6-a0f397eff84f" providerId="ADAL" clId="{6B91A94D-27C7-43E7-AF62-25A5274BF940}" dt="2021-04-09T12:57:24.950" v="921" actId="1076"/>
          <ac:cxnSpMkLst>
            <pc:docMk/>
            <pc:sldMk cId="88065700" sldId="261"/>
            <ac:cxnSpMk id="19" creationId="{FAB51628-0F8F-4977-8CBF-B9BDB28E8249}"/>
          </ac:cxnSpMkLst>
        </pc:cxnChg>
        <pc:cxnChg chg="add mod">
          <ac:chgData name="MORLEY, Thomas" userId="ca0a1631-feee-46f8-9dc6-a0f397eff84f" providerId="ADAL" clId="{6B91A94D-27C7-43E7-AF62-25A5274BF940}" dt="2021-04-09T12:57:10.818" v="907" actId="14100"/>
          <ac:cxnSpMkLst>
            <pc:docMk/>
            <pc:sldMk cId="88065700" sldId="261"/>
            <ac:cxnSpMk id="20" creationId="{0FB29449-135F-49FF-B3F5-D193E2A4DF65}"/>
          </ac:cxnSpMkLst>
        </pc:cxnChg>
        <pc:cxnChg chg="add mod">
          <ac:chgData name="MORLEY, Thomas" userId="ca0a1631-feee-46f8-9dc6-a0f397eff84f" providerId="ADAL" clId="{6B91A94D-27C7-43E7-AF62-25A5274BF940}" dt="2021-04-09T12:57:20.827" v="920" actId="1038"/>
          <ac:cxnSpMkLst>
            <pc:docMk/>
            <pc:sldMk cId="88065700" sldId="261"/>
            <ac:cxnSpMk id="22" creationId="{1716FC1E-8E4F-4222-87BE-0663D0D9ED36}"/>
          </ac:cxnSpMkLst>
        </pc:cxnChg>
        <pc:cxnChg chg="add mod">
          <ac:chgData name="MORLEY, Thomas" userId="ca0a1631-feee-46f8-9dc6-a0f397eff84f" providerId="ADAL" clId="{6B91A94D-27C7-43E7-AF62-25A5274BF940}" dt="2021-04-09T12:57:31.647" v="924" actId="14100"/>
          <ac:cxnSpMkLst>
            <pc:docMk/>
            <pc:sldMk cId="88065700" sldId="261"/>
            <ac:cxnSpMk id="25" creationId="{64DC17D0-B8A4-4A6A-9A37-02A595C0BD4E}"/>
          </ac:cxnSpMkLst>
        </pc:cxnChg>
        <pc:cxnChg chg="add mod">
          <ac:chgData name="MORLEY, Thomas" userId="ca0a1631-feee-46f8-9dc6-a0f397eff84f" providerId="ADAL" clId="{6B91A94D-27C7-43E7-AF62-25A5274BF940}" dt="2021-04-09T12:57:41.727" v="927" actId="14100"/>
          <ac:cxnSpMkLst>
            <pc:docMk/>
            <pc:sldMk cId="88065700" sldId="261"/>
            <ac:cxnSpMk id="27" creationId="{210F7BC8-660E-42D1-AD32-275D1E248569}"/>
          </ac:cxnSpMkLst>
        </pc:cxnChg>
        <pc:cxnChg chg="add mod">
          <ac:chgData name="MORLEY, Thomas" userId="ca0a1631-feee-46f8-9dc6-a0f397eff84f" providerId="ADAL" clId="{6B91A94D-27C7-43E7-AF62-25A5274BF940}" dt="2021-04-09T12:57:52.297" v="930" actId="14100"/>
          <ac:cxnSpMkLst>
            <pc:docMk/>
            <pc:sldMk cId="88065700" sldId="261"/>
            <ac:cxnSpMk id="29" creationId="{5BAB8EFC-927F-437E-86B9-9816DD617650}"/>
          </ac:cxnSpMkLst>
        </pc:cxnChg>
        <pc:cxnChg chg="add mod">
          <ac:chgData name="MORLEY, Thomas" userId="ca0a1631-feee-46f8-9dc6-a0f397eff84f" providerId="ADAL" clId="{6B91A94D-27C7-43E7-AF62-25A5274BF940}" dt="2021-04-09T13:01:39.430" v="1489" actId="14100"/>
          <ac:cxnSpMkLst>
            <pc:docMk/>
            <pc:sldMk cId="88065700" sldId="261"/>
            <ac:cxnSpMk id="36" creationId="{29626EBD-7389-4BA6-98DE-89F02E7A1180}"/>
          </ac:cxnSpMkLst>
        </pc:cxnChg>
        <pc:cxnChg chg="add mod">
          <ac:chgData name="MORLEY, Thomas" userId="ca0a1631-feee-46f8-9dc6-a0f397eff84f" providerId="ADAL" clId="{6B91A94D-27C7-43E7-AF62-25A5274BF940}" dt="2021-04-09T13:01:51.946" v="1493" actId="14100"/>
          <ac:cxnSpMkLst>
            <pc:docMk/>
            <pc:sldMk cId="88065700" sldId="261"/>
            <ac:cxnSpMk id="38" creationId="{E2A268D2-0D44-4815-94EB-9DC26F1B60B1}"/>
          </ac:cxnSpMkLst>
        </pc:cxnChg>
        <pc:cxnChg chg="add mod">
          <ac:chgData name="MORLEY, Thomas" userId="ca0a1631-feee-46f8-9dc6-a0f397eff84f" providerId="ADAL" clId="{6B91A94D-27C7-43E7-AF62-25A5274BF940}" dt="2021-04-09T13:02:04.121" v="1496" actId="14100"/>
          <ac:cxnSpMkLst>
            <pc:docMk/>
            <pc:sldMk cId="88065700" sldId="261"/>
            <ac:cxnSpMk id="41" creationId="{7B94E016-82B6-4654-8C9F-1E9D1751CBAC}"/>
          </ac:cxnSpMkLst>
        </pc:cxnChg>
        <pc:cxnChg chg="add mod">
          <ac:chgData name="MORLEY, Thomas" userId="ca0a1631-feee-46f8-9dc6-a0f397eff84f" providerId="ADAL" clId="{6B91A94D-27C7-43E7-AF62-25A5274BF940}" dt="2021-04-09T13:02:51.478" v="1581" actId="14100"/>
          <ac:cxnSpMkLst>
            <pc:docMk/>
            <pc:sldMk cId="88065700" sldId="261"/>
            <ac:cxnSpMk id="43" creationId="{6677AA38-864A-48D6-B68B-68FA4DAC45C7}"/>
          </ac:cxnSpMkLst>
        </pc:cxnChg>
        <pc:cxnChg chg="add mod">
          <ac:chgData name="MORLEY, Thomas" userId="ca0a1631-feee-46f8-9dc6-a0f397eff84f" providerId="ADAL" clId="{6B91A94D-27C7-43E7-AF62-25A5274BF940}" dt="2021-04-09T13:02:54.006" v="1582" actId="14100"/>
          <ac:cxnSpMkLst>
            <pc:docMk/>
            <pc:sldMk cId="88065700" sldId="261"/>
            <ac:cxnSpMk id="45" creationId="{3DA888C3-4865-4A0E-811A-6C5120C1CA62}"/>
          </ac:cxnSpMkLst>
        </pc:cxnChg>
        <pc:cxnChg chg="add mod">
          <ac:chgData name="MORLEY, Thomas" userId="ca0a1631-feee-46f8-9dc6-a0f397eff84f" providerId="ADAL" clId="{6B91A94D-27C7-43E7-AF62-25A5274BF940}" dt="2021-04-09T13:03:03.582" v="1585" actId="14100"/>
          <ac:cxnSpMkLst>
            <pc:docMk/>
            <pc:sldMk cId="88065700" sldId="261"/>
            <ac:cxnSpMk id="50" creationId="{29F7BED9-9187-47C9-82CD-0B5B3688CB31}"/>
          </ac:cxnSpMkLst>
        </pc:cxnChg>
        <pc:cxnChg chg="add del mod">
          <ac:chgData name="MORLEY, Thomas" userId="ca0a1631-feee-46f8-9dc6-a0f397eff84f" providerId="ADAL" clId="{6B91A94D-27C7-43E7-AF62-25A5274BF940}" dt="2021-04-09T13:07:13.029" v="1764"/>
          <ac:cxnSpMkLst>
            <pc:docMk/>
            <pc:sldMk cId="88065700" sldId="261"/>
            <ac:cxnSpMk id="52" creationId="{9A0FC98E-F9E2-460E-8661-DE6DB47326C6}"/>
          </ac:cxnSpMkLst>
        </pc:cxnChg>
      </pc:sldChg>
      <pc:sldChg chg="addSp delSp modSp add mod">
        <pc:chgData name="MORLEY, Thomas" userId="ca0a1631-feee-46f8-9dc6-a0f397eff84f" providerId="ADAL" clId="{6B91A94D-27C7-43E7-AF62-25A5274BF940}" dt="2021-04-09T13:11:41.506" v="2155" actId="14100"/>
        <pc:sldMkLst>
          <pc:docMk/>
          <pc:sldMk cId="2235074269" sldId="262"/>
        </pc:sldMkLst>
        <pc:spChg chg="mod">
          <ac:chgData name="MORLEY, Thomas" userId="ca0a1631-feee-46f8-9dc6-a0f397eff84f" providerId="ADAL" clId="{6B91A94D-27C7-43E7-AF62-25A5274BF940}" dt="2021-04-09T13:04:17.348" v="1608" actId="20577"/>
          <ac:spMkLst>
            <pc:docMk/>
            <pc:sldMk cId="2235074269" sldId="262"/>
            <ac:spMk id="2" creationId="{04181B44-3827-4E69-9206-F4BF2F070AB3}"/>
          </ac:spMkLst>
        </pc:spChg>
        <pc:spChg chg="del">
          <ac:chgData name="MORLEY, Thomas" userId="ca0a1631-feee-46f8-9dc6-a0f397eff84f" providerId="ADAL" clId="{6B91A94D-27C7-43E7-AF62-25A5274BF940}" dt="2021-04-09T13:04:21.564" v="1610" actId="478"/>
          <ac:spMkLst>
            <pc:docMk/>
            <pc:sldMk cId="2235074269" sldId="262"/>
            <ac:spMk id="3" creationId="{FDBF804D-8ADE-462B-8A76-7A8F16A91FE9}"/>
          </ac:spMkLst>
        </pc:spChg>
        <pc:spChg chg="add del mod">
          <ac:chgData name="MORLEY, Thomas" userId="ca0a1631-feee-46f8-9dc6-a0f397eff84f" providerId="ADAL" clId="{6B91A94D-27C7-43E7-AF62-25A5274BF940}" dt="2021-04-09T13:04:24.149" v="1611" actId="478"/>
          <ac:spMkLst>
            <pc:docMk/>
            <pc:sldMk cId="2235074269" sldId="262"/>
            <ac:spMk id="6" creationId="{6D20C955-599A-4D6B-8D94-B7FDAAF900B8}"/>
          </ac:spMkLst>
        </pc:spChg>
        <pc:spChg chg="add mod">
          <ac:chgData name="MORLEY, Thomas" userId="ca0a1631-feee-46f8-9dc6-a0f397eff84f" providerId="ADAL" clId="{6B91A94D-27C7-43E7-AF62-25A5274BF940}" dt="2021-04-09T13:07:45.342" v="1798" actId="1076"/>
          <ac:spMkLst>
            <pc:docMk/>
            <pc:sldMk cId="2235074269" sldId="262"/>
            <ac:spMk id="12" creationId="{25D02775-7DCD-4A04-9E1C-F9AD08F0FB93}"/>
          </ac:spMkLst>
        </pc:spChg>
        <pc:spChg chg="add mod">
          <ac:chgData name="MORLEY, Thomas" userId="ca0a1631-feee-46f8-9dc6-a0f397eff84f" providerId="ADAL" clId="{6B91A94D-27C7-43E7-AF62-25A5274BF940}" dt="2021-04-09T13:07:48.028" v="1799" actId="1076"/>
          <ac:spMkLst>
            <pc:docMk/>
            <pc:sldMk cId="2235074269" sldId="262"/>
            <ac:spMk id="16" creationId="{1D9E3CA9-37AB-4041-96BA-4BD999BFA353}"/>
          </ac:spMkLst>
        </pc:spChg>
        <pc:spChg chg="add del mod">
          <ac:chgData name="MORLEY, Thomas" userId="ca0a1631-feee-46f8-9dc6-a0f397eff84f" providerId="ADAL" clId="{6B91A94D-27C7-43E7-AF62-25A5274BF940}" dt="2021-04-09T13:07:50.797" v="1801"/>
          <ac:spMkLst>
            <pc:docMk/>
            <pc:sldMk cId="2235074269" sldId="262"/>
            <ac:spMk id="17" creationId="{90F92045-6A2F-404C-9622-99031AAA9864}"/>
          </ac:spMkLst>
        </pc:spChg>
        <pc:spChg chg="add del mod">
          <ac:chgData name="MORLEY, Thomas" userId="ca0a1631-feee-46f8-9dc6-a0f397eff84f" providerId="ADAL" clId="{6B91A94D-27C7-43E7-AF62-25A5274BF940}" dt="2021-04-09T13:08:46.201" v="1865" actId="478"/>
          <ac:spMkLst>
            <pc:docMk/>
            <pc:sldMk cId="2235074269" sldId="262"/>
            <ac:spMk id="18" creationId="{05A89C05-EB2E-4BD2-8DB5-C6401757A813}"/>
          </ac:spMkLst>
        </pc:spChg>
        <pc:spChg chg="add mod">
          <ac:chgData name="MORLEY, Thomas" userId="ca0a1631-feee-46f8-9dc6-a0f397eff84f" providerId="ADAL" clId="{6B91A94D-27C7-43E7-AF62-25A5274BF940}" dt="2021-04-09T13:09:00.577" v="1885" actId="1076"/>
          <ac:spMkLst>
            <pc:docMk/>
            <pc:sldMk cId="2235074269" sldId="262"/>
            <ac:spMk id="19" creationId="{BF5B4EE0-C252-4CB8-9B82-5630F46D6CDD}"/>
          </ac:spMkLst>
        </pc:spChg>
        <pc:spChg chg="add mod">
          <ac:chgData name="MORLEY, Thomas" userId="ca0a1631-feee-46f8-9dc6-a0f397eff84f" providerId="ADAL" clId="{6B91A94D-27C7-43E7-AF62-25A5274BF940}" dt="2021-04-09T13:10:25.054" v="1965" actId="1076"/>
          <ac:spMkLst>
            <pc:docMk/>
            <pc:sldMk cId="2235074269" sldId="262"/>
            <ac:spMk id="32" creationId="{A62AAABD-BB03-40BB-A6C7-40D1EDC555A3}"/>
          </ac:spMkLst>
        </pc:spChg>
        <pc:spChg chg="add mod">
          <ac:chgData name="MORLEY, Thomas" userId="ca0a1631-feee-46f8-9dc6-a0f397eff84f" providerId="ADAL" clId="{6B91A94D-27C7-43E7-AF62-25A5274BF940}" dt="2021-04-09T13:10:50.878" v="2051" actId="20577"/>
          <ac:spMkLst>
            <pc:docMk/>
            <pc:sldMk cId="2235074269" sldId="262"/>
            <ac:spMk id="33" creationId="{FB646600-1E9B-4F2A-86FD-BCFEDFC7AB2F}"/>
          </ac:spMkLst>
        </pc:spChg>
        <pc:spChg chg="add mod">
          <ac:chgData name="MORLEY, Thomas" userId="ca0a1631-feee-46f8-9dc6-a0f397eff84f" providerId="ADAL" clId="{6B91A94D-27C7-43E7-AF62-25A5274BF940}" dt="2021-04-09T13:11:18.683" v="2146" actId="1076"/>
          <ac:spMkLst>
            <pc:docMk/>
            <pc:sldMk cId="2235074269" sldId="262"/>
            <ac:spMk id="34" creationId="{4080B3B6-C14A-441A-8FBC-AB6CCD6D5292}"/>
          </ac:spMkLst>
        </pc:spChg>
        <pc:grpChg chg="add mod">
          <ac:chgData name="MORLEY, Thomas" userId="ca0a1631-feee-46f8-9dc6-a0f397eff84f" providerId="ADAL" clId="{6B91A94D-27C7-43E7-AF62-25A5274BF940}" dt="2021-04-09T13:06:07.129" v="1638" actId="1076"/>
          <ac:grpSpMkLst>
            <pc:docMk/>
            <pc:sldMk cId="2235074269" sldId="262"/>
            <ac:grpSpMk id="11" creationId="{90DF8AB0-E3A9-401E-8568-B87E8D906814}"/>
          </ac:grpSpMkLst>
        </pc:grpChg>
        <pc:picChg chg="del">
          <ac:chgData name="MORLEY, Thomas" userId="ca0a1631-feee-46f8-9dc6-a0f397eff84f" providerId="ADAL" clId="{6B91A94D-27C7-43E7-AF62-25A5274BF940}" dt="2021-04-09T13:04:19.635" v="1609" actId="478"/>
          <ac:picMkLst>
            <pc:docMk/>
            <pc:sldMk cId="2235074269" sldId="262"/>
            <ac:picMk id="5" creationId="{DC4B6F6A-1E74-43AC-9301-52B6E33F1BAF}"/>
          </ac:picMkLst>
        </pc:picChg>
        <pc:picChg chg="add mod modCrop">
          <ac:chgData name="MORLEY, Thomas" userId="ca0a1631-feee-46f8-9dc6-a0f397eff84f" providerId="ADAL" clId="{6B91A94D-27C7-43E7-AF62-25A5274BF940}" dt="2021-04-09T13:05:45.293" v="1632" actId="164"/>
          <ac:picMkLst>
            <pc:docMk/>
            <pc:sldMk cId="2235074269" sldId="262"/>
            <ac:picMk id="8" creationId="{F110EB68-105A-4319-BB31-9CC5440656DE}"/>
          </ac:picMkLst>
        </pc:picChg>
        <pc:picChg chg="add mod modCrop">
          <ac:chgData name="MORLEY, Thomas" userId="ca0a1631-feee-46f8-9dc6-a0f397eff84f" providerId="ADAL" clId="{6B91A94D-27C7-43E7-AF62-25A5274BF940}" dt="2021-04-09T13:05:45.293" v="1632" actId="164"/>
          <ac:picMkLst>
            <pc:docMk/>
            <pc:sldMk cId="2235074269" sldId="262"/>
            <ac:picMk id="10" creationId="{F8320EEE-8FB5-4796-BFEE-ABC81056BC46}"/>
          </ac:picMkLst>
        </pc:picChg>
        <pc:cxnChg chg="add mod">
          <ac:chgData name="MORLEY, Thomas" userId="ca0a1631-feee-46f8-9dc6-a0f397eff84f" providerId="ADAL" clId="{6B91A94D-27C7-43E7-AF62-25A5274BF940}" dt="2021-04-09T13:07:26.438" v="1768" actId="14100"/>
          <ac:cxnSpMkLst>
            <pc:docMk/>
            <pc:sldMk cId="2235074269" sldId="262"/>
            <ac:cxnSpMk id="13" creationId="{FD41B274-8F34-4747-B3F4-19434CB8E9B4}"/>
          </ac:cxnSpMkLst>
        </pc:cxnChg>
        <pc:cxnChg chg="add mod">
          <ac:chgData name="MORLEY, Thomas" userId="ca0a1631-feee-46f8-9dc6-a0f397eff84f" providerId="ADAL" clId="{6B91A94D-27C7-43E7-AF62-25A5274BF940}" dt="2021-04-09T13:09:12.551" v="1888" actId="14100"/>
          <ac:cxnSpMkLst>
            <pc:docMk/>
            <pc:sldMk cId="2235074269" sldId="262"/>
            <ac:cxnSpMk id="20" creationId="{BF730CAB-0995-4D4D-9401-D67C3C8BB663}"/>
          </ac:cxnSpMkLst>
        </pc:cxnChg>
        <pc:cxnChg chg="add mod">
          <ac:chgData name="MORLEY, Thomas" userId="ca0a1631-feee-46f8-9dc6-a0f397eff84f" providerId="ADAL" clId="{6B91A94D-27C7-43E7-AF62-25A5274BF940}" dt="2021-04-09T13:09:21.363" v="1891" actId="14100"/>
          <ac:cxnSpMkLst>
            <pc:docMk/>
            <pc:sldMk cId="2235074269" sldId="262"/>
            <ac:cxnSpMk id="22" creationId="{BAE86642-240C-485A-B59E-EF750B0AC0A8}"/>
          </ac:cxnSpMkLst>
        </pc:cxnChg>
        <pc:cxnChg chg="add mod">
          <ac:chgData name="MORLEY, Thomas" userId="ca0a1631-feee-46f8-9dc6-a0f397eff84f" providerId="ADAL" clId="{6B91A94D-27C7-43E7-AF62-25A5274BF940}" dt="2021-04-09T13:09:27.170" v="1894" actId="14100"/>
          <ac:cxnSpMkLst>
            <pc:docMk/>
            <pc:sldMk cId="2235074269" sldId="262"/>
            <ac:cxnSpMk id="25" creationId="{89FECB5C-0F37-49DC-9F25-F8433BBC2A32}"/>
          </ac:cxnSpMkLst>
        </pc:cxnChg>
        <pc:cxnChg chg="add mod">
          <ac:chgData name="MORLEY, Thomas" userId="ca0a1631-feee-46f8-9dc6-a0f397eff84f" providerId="ADAL" clId="{6B91A94D-27C7-43E7-AF62-25A5274BF940}" dt="2021-04-09T13:09:39.211" v="1899" actId="14100"/>
          <ac:cxnSpMkLst>
            <pc:docMk/>
            <pc:sldMk cId="2235074269" sldId="262"/>
            <ac:cxnSpMk id="28" creationId="{55A2147A-B210-424F-8FDD-8AE3649C6356}"/>
          </ac:cxnSpMkLst>
        </pc:cxnChg>
        <pc:cxnChg chg="add mod">
          <ac:chgData name="MORLEY, Thomas" userId="ca0a1631-feee-46f8-9dc6-a0f397eff84f" providerId="ADAL" clId="{6B91A94D-27C7-43E7-AF62-25A5274BF940}" dt="2021-04-09T13:11:26.378" v="2149" actId="14100"/>
          <ac:cxnSpMkLst>
            <pc:docMk/>
            <pc:sldMk cId="2235074269" sldId="262"/>
            <ac:cxnSpMk id="35" creationId="{114C0E87-D534-4DF1-A4E1-06035C7757E8}"/>
          </ac:cxnSpMkLst>
        </pc:cxnChg>
        <pc:cxnChg chg="add mod">
          <ac:chgData name="MORLEY, Thomas" userId="ca0a1631-feee-46f8-9dc6-a0f397eff84f" providerId="ADAL" clId="{6B91A94D-27C7-43E7-AF62-25A5274BF940}" dt="2021-04-09T13:11:34.320" v="2152" actId="14100"/>
          <ac:cxnSpMkLst>
            <pc:docMk/>
            <pc:sldMk cId="2235074269" sldId="262"/>
            <ac:cxnSpMk id="37" creationId="{102ACBFA-4F1E-495D-88E9-7770B057B6AE}"/>
          </ac:cxnSpMkLst>
        </pc:cxnChg>
        <pc:cxnChg chg="add mod">
          <ac:chgData name="MORLEY, Thomas" userId="ca0a1631-feee-46f8-9dc6-a0f397eff84f" providerId="ADAL" clId="{6B91A94D-27C7-43E7-AF62-25A5274BF940}" dt="2021-04-09T13:11:41.506" v="2155" actId="14100"/>
          <ac:cxnSpMkLst>
            <pc:docMk/>
            <pc:sldMk cId="2235074269" sldId="262"/>
            <ac:cxnSpMk id="40" creationId="{437DB17B-55A2-4C7D-AD07-5C8A9CE2C335}"/>
          </ac:cxnSpMkLst>
        </pc:cxnChg>
      </pc:sldChg>
      <pc:sldChg chg="add">
        <pc:chgData name="MORLEY, Thomas" userId="ca0a1631-feee-46f8-9dc6-a0f397eff84f" providerId="ADAL" clId="{6B91A94D-27C7-43E7-AF62-25A5274BF940}" dt="2021-04-09T13:16:52.640" v="2413"/>
        <pc:sldMkLst>
          <pc:docMk/>
          <pc:sldMk cId="2483369139" sldId="26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11EB51B9-63F1-46F3-B43F-2F8379199273}" type="datetimeFigureOut">
              <a:rPr lang="en-GB" smtClean="0"/>
              <a:t>09/04/2021</a:t>
            </a:fld>
            <a:endParaRPr lang="en-GB"/>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26C9E3A-2AE8-4280-BF24-2F53A26BAF12}" type="slidenum">
              <a:rPr lang="en-GB" smtClean="0"/>
              <a:t>‹#›</a:t>
            </a:fld>
            <a:endParaRPr lang="en-GB"/>
          </a:p>
        </p:txBody>
      </p:sp>
    </p:spTree>
    <p:extLst>
      <p:ext uri="{BB962C8B-B14F-4D97-AF65-F5344CB8AC3E}">
        <p14:creationId xmlns:p14="http://schemas.microsoft.com/office/powerpoint/2010/main" val="1454377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EB51B9-63F1-46F3-B43F-2F8379199273}" type="datetimeFigureOut">
              <a:rPr lang="en-GB" smtClean="0"/>
              <a:t>09/04/2021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34621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EB51B9-63F1-46F3-B43F-2F8379199273}" type="datetimeFigureOut">
              <a:rPr lang="en-GB" smtClean="0"/>
              <a:t>09/04/2021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1548843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EB51B9-63F1-46F3-B43F-2F8379199273}" type="datetimeFigureOut">
              <a:rPr lang="en-GB" smtClean="0"/>
              <a:t>09/04/2021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2171407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EB51B9-63F1-46F3-B43F-2F8379199273}" type="datetimeFigureOut">
              <a:rPr lang="en-GB" smtClean="0"/>
              <a:t>09/04/2021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1894999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EB51B9-63F1-46F3-B43F-2F8379199273}" type="datetimeFigureOut">
              <a:rPr lang="en-GB" smtClean="0"/>
              <a:t>09/04/2021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183269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EB51B9-63F1-46F3-B43F-2F8379199273}" type="datetimeFigureOut">
              <a:rPr lang="en-GB" smtClean="0"/>
              <a:t>09/04/2021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3857718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EB51B9-63F1-46F3-B43F-2F8379199273}" type="datetimeFigureOut">
              <a:rPr lang="en-GB" smtClean="0"/>
              <a:t>09/04/2021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2514609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B51B9-63F1-46F3-B43F-2F8379199273}" type="datetimeFigureOut">
              <a:rPr lang="en-GB" smtClean="0"/>
              <a:t>09/04/2021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3883083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11EB51B9-63F1-46F3-B43F-2F8379199273}" type="datetimeFigureOut">
              <a:rPr lang="en-GB" smtClean="0"/>
              <a:t>09/04/2021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26C9E3A-2AE8-4280-BF24-2F53A26BAF12}" type="slidenum">
              <a:rPr lang="en-GB" smtClean="0"/>
              <a:t>‹#›</a:t>
            </a:fld>
            <a:endParaRPr lang="en-GB"/>
          </a:p>
        </p:txBody>
      </p:sp>
    </p:spTree>
    <p:extLst>
      <p:ext uri="{BB962C8B-B14F-4D97-AF65-F5344CB8AC3E}">
        <p14:creationId xmlns:p14="http://schemas.microsoft.com/office/powerpoint/2010/main" val="884638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11EB51B9-63F1-46F3-B43F-2F8379199273}" type="datetimeFigureOut">
              <a:rPr lang="en-GB" smtClean="0"/>
              <a:t>09/04/2021</a:t>
            </a:fld>
            <a:endParaRPr lang="en-GB"/>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26C9E3A-2AE8-4280-BF24-2F53A26BAF12}" type="slidenum">
              <a:rPr lang="en-GB" smtClean="0"/>
              <a:t>‹#›</a:t>
            </a:fld>
            <a:endParaRPr lang="en-GB"/>
          </a:p>
        </p:txBody>
      </p:sp>
    </p:spTree>
    <p:extLst>
      <p:ext uri="{BB962C8B-B14F-4D97-AF65-F5344CB8AC3E}">
        <p14:creationId xmlns:p14="http://schemas.microsoft.com/office/powerpoint/2010/main" val="304462223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11EB51B9-63F1-46F3-B43F-2F8379199273}" type="datetimeFigureOut">
              <a:rPr lang="en-GB" smtClean="0"/>
              <a:t>09/04/2021</a:t>
            </a:fld>
            <a:endParaRPr lang="en-GB"/>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GB"/>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B26C9E3A-2AE8-4280-BF24-2F53A26BAF12}" type="slidenum">
              <a:rPr lang="en-GB" smtClean="0"/>
              <a:t>‹#›</a:t>
            </a:fld>
            <a:endParaRPr lang="en-GB"/>
          </a:p>
        </p:txBody>
      </p:sp>
    </p:spTree>
    <p:extLst>
      <p:ext uri="{BB962C8B-B14F-4D97-AF65-F5344CB8AC3E}">
        <p14:creationId xmlns:p14="http://schemas.microsoft.com/office/powerpoint/2010/main" val="34989671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C61AC-A9FA-4F25-AEAB-94C0F581B1DC}"/>
              </a:ext>
            </a:extLst>
          </p:cNvPr>
          <p:cNvSpPr>
            <a:spLocks noGrp="1"/>
          </p:cNvSpPr>
          <p:nvPr>
            <p:ph type="ctrTitle"/>
          </p:nvPr>
        </p:nvSpPr>
        <p:spPr/>
        <p:txBody>
          <a:bodyPr/>
          <a:lstStyle/>
          <a:p>
            <a:r>
              <a:rPr lang="en-GB" dirty="0"/>
              <a:t>MIAU Project Tracker</a:t>
            </a:r>
          </a:p>
        </p:txBody>
      </p:sp>
      <p:sp>
        <p:nvSpPr>
          <p:cNvPr id="3" name="Subtitle 2">
            <a:extLst>
              <a:ext uri="{FF2B5EF4-FFF2-40B4-BE49-F238E27FC236}">
                <a16:creationId xmlns:a16="http://schemas.microsoft.com/office/drawing/2014/main" id="{C78078DA-6428-426D-8441-CE6E26B376A5}"/>
              </a:ext>
            </a:extLst>
          </p:cNvPr>
          <p:cNvSpPr>
            <a:spLocks noGrp="1"/>
          </p:cNvSpPr>
          <p:nvPr>
            <p:ph type="subTitle" idx="1"/>
          </p:nvPr>
        </p:nvSpPr>
        <p:spPr/>
        <p:txBody>
          <a:bodyPr/>
          <a:lstStyle/>
          <a:p>
            <a:r>
              <a:rPr lang="en-GB" dirty="0"/>
              <a:t>User guide</a:t>
            </a:r>
          </a:p>
        </p:txBody>
      </p:sp>
    </p:spTree>
    <p:extLst>
      <p:ext uri="{BB962C8B-B14F-4D97-AF65-F5344CB8AC3E}">
        <p14:creationId xmlns:p14="http://schemas.microsoft.com/office/powerpoint/2010/main" val="490858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49DCA-42F8-4B3C-8055-094689315422}"/>
              </a:ext>
            </a:extLst>
          </p:cNvPr>
          <p:cNvSpPr>
            <a:spLocks noGrp="1"/>
          </p:cNvSpPr>
          <p:nvPr>
            <p:ph type="title"/>
          </p:nvPr>
        </p:nvSpPr>
        <p:spPr/>
        <p:txBody>
          <a:bodyPr/>
          <a:lstStyle/>
          <a:p>
            <a:r>
              <a:rPr lang="en-GB" dirty="0"/>
              <a:t>Purpose of this document</a:t>
            </a:r>
          </a:p>
        </p:txBody>
      </p:sp>
      <p:sp>
        <p:nvSpPr>
          <p:cNvPr id="3" name="Content Placeholder 2">
            <a:extLst>
              <a:ext uri="{FF2B5EF4-FFF2-40B4-BE49-F238E27FC236}">
                <a16:creationId xmlns:a16="http://schemas.microsoft.com/office/drawing/2014/main" id="{A51B0AF8-0F46-4305-BFBA-E539A33181EF}"/>
              </a:ext>
            </a:extLst>
          </p:cNvPr>
          <p:cNvSpPr>
            <a:spLocks noGrp="1"/>
          </p:cNvSpPr>
          <p:nvPr>
            <p:ph idx="1"/>
          </p:nvPr>
        </p:nvSpPr>
        <p:spPr/>
        <p:txBody>
          <a:bodyPr/>
          <a:lstStyle/>
          <a:p>
            <a:r>
              <a:rPr lang="en-GB" dirty="0"/>
              <a:t>This document will demonstrate how to use the project tracker to log live, completed and upcoming projects, as well as how to extract </a:t>
            </a:r>
            <a:r>
              <a:rPr lang="en-GB"/>
              <a:t>and update </a:t>
            </a:r>
            <a:r>
              <a:rPr lang="en-GB" dirty="0"/>
              <a:t>information about </a:t>
            </a:r>
            <a:r>
              <a:rPr lang="en-GB"/>
              <a:t>these projects.</a:t>
            </a:r>
            <a:endParaRPr lang="en-GB" dirty="0"/>
          </a:p>
        </p:txBody>
      </p:sp>
    </p:spTree>
    <p:extLst>
      <p:ext uri="{BB962C8B-B14F-4D97-AF65-F5344CB8AC3E}">
        <p14:creationId xmlns:p14="http://schemas.microsoft.com/office/powerpoint/2010/main" val="2461534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Navigating through the app</a:t>
            </a:r>
          </a:p>
        </p:txBody>
      </p:sp>
      <p:sp>
        <p:nvSpPr>
          <p:cNvPr id="3" name="Content Placeholder 2">
            <a:extLst>
              <a:ext uri="{FF2B5EF4-FFF2-40B4-BE49-F238E27FC236}">
                <a16:creationId xmlns:a16="http://schemas.microsoft.com/office/drawing/2014/main" id="{FDBF804D-8ADE-462B-8A76-7A8F16A91FE9}"/>
              </a:ext>
            </a:extLst>
          </p:cNvPr>
          <p:cNvSpPr>
            <a:spLocks noGrp="1"/>
          </p:cNvSpPr>
          <p:nvPr>
            <p:ph idx="1"/>
          </p:nvPr>
        </p:nvSpPr>
        <p:spPr>
          <a:xfrm>
            <a:off x="559816" y="2135033"/>
            <a:ext cx="2335815" cy="3766185"/>
          </a:xfrm>
        </p:spPr>
        <p:txBody>
          <a:bodyPr/>
          <a:lstStyle/>
          <a:p>
            <a:r>
              <a:rPr lang="en-GB" dirty="0"/>
              <a:t>The app opens on the team overview page, which looks like this:</a:t>
            </a:r>
          </a:p>
        </p:txBody>
      </p:sp>
      <p:pic>
        <p:nvPicPr>
          <p:cNvPr id="5" name="Picture 4">
            <a:extLst>
              <a:ext uri="{FF2B5EF4-FFF2-40B4-BE49-F238E27FC236}">
                <a16:creationId xmlns:a16="http://schemas.microsoft.com/office/drawing/2014/main" id="{DC4B6F6A-1E74-43AC-9301-52B6E33F1BAF}"/>
              </a:ext>
            </a:extLst>
          </p:cNvPr>
          <p:cNvPicPr>
            <a:picLocks noChangeAspect="1"/>
          </p:cNvPicPr>
          <p:nvPr/>
        </p:nvPicPr>
        <p:blipFill rotWithShape="1">
          <a:blip r:embed="rId2"/>
          <a:srcRect l="61104" b="48217"/>
          <a:stretch/>
        </p:blipFill>
        <p:spPr>
          <a:xfrm>
            <a:off x="3191436" y="1999283"/>
            <a:ext cx="8534040" cy="4618523"/>
          </a:xfrm>
          <a:prstGeom prst="rect">
            <a:avLst/>
          </a:prstGeom>
        </p:spPr>
      </p:pic>
      <p:sp>
        <p:nvSpPr>
          <p:cNvPr id="6" name="Content Placeholder 2">
            <a:extLst>
              <a:ext uri="{FF2B5EF4-FFF2-40B4-BE49-F238E27FC236}">
                <a16:creationId xmlns:a16="http://schemas.microsoft.com/office/drawing/2014/main" id="{9CB3E479-A4E1-4BFF-97F5-3B8676746EB3}"/>
              </a:ext>
            </a:extLst>
          </p:cNvPr>
          <p:cNvSpPr txBox="1">
            <a:spLocks/>
          </p:cNvSpPr>
          <p:nvPr/>
        </p:nvSpPr>
        <p:spPr>
          <a:xfrm>
            <a:off x="3996436" y="897829"/>
            <a:ext cx="7478268" cy="1101454"/>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GB" dirty="0"/>
              <a:t>The orange bar along the top displays the titles of the different pages. To navigate between the different pages, simply click on the title of the page you want to view.</a:t>
            </a:r>
          </a:p>
        </p:txBody>
      </p:sp>
    </p:spTree>
    <p:extLst>
      <p:ext uri="{BB962C8B-B14F-4D97-AF65-F5344CB8AC3E}">
        <p14:creationId xmlns:p14="http://schemas.microsoft.com/office/powerpoint/2010/main" val="1473926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Team Overview</a:t>
            </a:r>
          </a:p>
        </p:txBody>
      </p:sp>
      <p:sp>
        <p:nvSpPr>
          <p:cNvPr id="3" name="Content Placeholder 2">
            <a:extLst>
              <a:ext uri="{FF2B5EF4-FFF2-40B4-BE49-F238E27FC236}">
                <a16:creationId xmlns:a16="http://schemas.microsoft.com/office/drawing/2014/main" id="{FDBF804D-8ADE-462B-8A76-7A8F16A91FE9}"/>
              </a:ext>
            </a:extLst>
          </p:cNvPr>
          <p:cNvSpPr>
            <a:spLocks noGrp="1"/>
          </p:cNvSpPr>
          <p:nvPr>
            <p:ph idx="1"/>
          </p:nvPr>
        </p:nvSpPr>
        <p:spPr>
          <a:xfrm>
            <a:off x="676656" y="1596553"/>
            <a:ext cx="3199384" cy="4072727"/>
          </a:xfrm>
        </p:spPr>
        <p:txBody>
          <a:bodyPr>
            <a:normAutofit/>
          </a:bodyPr>
          <a:lstStyle/>
          <a:p>
            <a:r>
              <a:rPr lang="en-GB" dirty="0"/>
              <a:t>The bar along the top of the page allows you to select which team you want to look at (as many as you like!) and whether to focus on completed or live projects.</a:t>
            </a:r>
          </a:p>
        </p:txBody>
      </p:sp>
      <p:pic>
        <p:nvPicPr>
          <p:cNvPr id="5" name="Picture 4">
            <a:extLst>
              <a:ext uri="{FF2B5EF4-FFF2-40B4-BE49-F238E27FC236}">
                <a16:creationId xmlns:a16="http://schemas.microsoft.com/office/drawing/2014/main" id="{DC4B6F6A-1E74-43AC-9301-52B6E33F1BAF}"/>
              </a:ext>
            </a:extLst>
          </p:cNvPr>
          <p:cNvPicPr>
            <a:picLocks noChangeAspect="1"/>
          </p:cNvPicPr>
          <p:nvPr/>
        </p:nvPicPr>
        <p:blipFill rotWithShape="1">
          <a:blip r:embed="rId2"/>
          <a:srcRect l="61104" t="10133" r="27557" b="81437"/>
          <a:stretch/>
        </p:blipFill>
        <p:spPr>
          <a:xfrm>
            <a:off x="3912908" y="2128520"/>
            <a:ext cx="5765858" cy="1742440"/>
          </a:xfrm>
          <a:prstGeom prst="rect">
            <a:avLst/>
          </a:prstGeom>
        </p:spPr>
      </p:pic>
    </p:spTree>
    <p:extLst>
      <p:ext uri="{BB962C8B-B14F-4D97-AF65-F5344CB8AC3E}">
        <p14:creationId xmlns:p14="http://schemas.microsoft.com/office/powerpoint/2010/main" val="271021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Team Overview – Live Projects</a:t>
            </a:r>
          </a:p>
        </p:txBody>
      </p:sp>
      <p:grpSp>
        <p:nvGrpSpPr>
          <p:cNvPr id="12" name="Group 11">
            <a:extLst>
              <a:ext uri="{FF2B5EF4-FFF2-40B4-BE49-F238E27FC236}">
                <a16:creationId xmlns:a16="http://schemas.microsoft.com/office/drawing/2014/main" id="{CB6BF3DB-A3E3-4F23-BC00-2A76253E920F}"/>
              </a:ext>
            </a:extLst>
          </p:cNvPr>
          <p:cNvGrpSpPr/>
          <p:nvPr/>
        </p:nvGrpSpPr>
        <p:grpSpPr>
          <a:xfrm>
            <a:off x="3517915" y="877905"/>
            <a:ext cx="5742925" cy="5822615"/>
            <a:chOff x="7251715" y="517225"/>
            <a:chExt cx="4726925" cy="4852333"/>
          </a:xfrm>
        </p:grpSpPr>
        <p:grpSp>
          <p:nvGrpSpPr>
            <p:cNvPr id="9" name="Group 8">
              <a:extLst>
                <a:ext uri="{FF2B5EF4-FFF2-40B4-BE49-F238E27FC236}">
                  <a16:creationId xmlns:a16="http://schemas.microsoft.com/office/drawing/2014/main" id="{A1ADB828-77CF-478D-9C32-FB3D2C0C03E2}"/>
                </a:ext>
              </a:extLst>
            </p:cNvPr>
            <p:cNvGrpSpPr/>
            <p:nvPr/>
          </p:nvGrpSpPr>
          <p:grpSpPr>
            <a:xfrm>
              <a:off x="7253304" y="517225"/>
              <a:ext cx="4725336" cy="4603415"/>
              <a:chOff x="7466664" y="1065865"/>
              <a:chExt cx="4725336" cy="4603415"/>
            </a:xfrm>
          </p:grpSpPr>
          <p:pic>
            <p:nvPicPr>
              <p:cNvPr id="6" name="Picture 5">
                <a:extLst>
                  <a:ext uri="{FF2B5EF4-FFF2-40B4-BE49-F238E27FC236}">
                    <a16:creationId xmlns:a16="http://schemas.microsoft.com/office/drawing/2014/main" id="{0765F0AA-4AB3-4531-B0A5-6B2B6442C80B}"/>
                  </a:ext>
                </a:extLst>
              </p:cNvPr>
              <p:cNvPicPr>
                <a:picLocks noChangeAspect="1"/>
              </p:cNvPicPr>
              <p:nvPr/>
            </p:nvPicPr>
            <p:blipFill rotWithShape="1">
              <a:blip r:embed="rId2"/>
              <a:srcRect l="61242" t="2319" b="50000"/>
              <a:stretch/>
            </p:blipFill>
            <p:spPr>
              <a:xfrm>
                <a:off x="7466664" y="1065865"/>
                <a:ext cx="4725335" cy="2363135"/>
              </a:xfrm>
              <a:prstGeom prst="rect">
                <a:avLst/>
              </a:prstGeom>
            </p:spPr>
          </p:pic>
          <p:pic>
            <p:nvPicPr>
              <p:cNvPr id="8" name="Picture 7">
                <a:extLst>
                  <a:ext uri="{FF2B5EF4-FFF2-40B4-BE49-F238E27FC236}">
                    <a16:creationId xmlns:a16="http://schemas.microsoft.com/office/drawing/2014/main" id="{2EDCF640-1010-4159-9062-6CED27B1C0C8}"/>
                  </a:ext>
                </a:extLst>
              </p:cNvPr>
              <p:cNvPicPr>
                <a:picLocks noChangeAspect="1"/>
              </p:cNvPicPr>
              <p:nvPr/>
            </p:nvPicPr>
            <p:blipFill rotWithShape="1">
              <a:blip r:embed="rId3"/>
              <a:srcRect l="61242" t="2319" b="50000"/>
              <a:stretch/>
            </p:blipFill>
            <p:spPr>
              <a:xfrm>
                <a:off x="7466664" y="3306145"/>
                <a:ext cx="4725336" cy="2363135"/>
              </a:xfrm>
              <a:prstGeom prst="rect">
                <a:avLst/>
              </a:prstGeom>
            </p:spPr>
          </p:pic>
        </p:grpSp>
        <p:pic>
          <p:nvPicPr>
            <p:cNvPr id="11" name="Picture 10">
              <a:extLst>
                <a:ext uri="{FF2B5EF4-FFF2-40B4-BE49-F238E27FC236}">
                  <a16:creationId xmlns:a16="http://schemas.microsoft.com/office/drawing/2014/main" id="{FB31CE3D-B901-4531-8F65-07228E9F3FB4}"/>
                </a:ext>
              </a:extLst>
            </p:cNvPr>
            <p:cNvPicPr>
              <a:picLocks noChangeAspect="1"/>
            </p:cNvPicPr>
            <p:nvPr/>
          </p:nvPicPr>
          <p:blipFill rotWithShape="1">
            <a:blip r:embed="rId4"/>
            <a:srcRect l="61242" t="44619" r="1" b="48078"/>
            <a:stretch/>
          </p:blipFill>
          <p:spPr>
            <a:xfrm>
              <a:off x="7251715" y="5007608"/>
              <a:ext cx="4725336" cy="361950"/>
            </a:xfrm>
            <a:prstGeom prst="rect">
              <a:avLst/>
            </a:prstGeom>
          </p:spPr>
        </p:pic>
      </p:grpSp>
      <p:sp>
        <p:nvSpPr>
          <p:cNvPr id="13" name="TextBox 12">
            <a:extLst>
              <a:ext uri="{FF2B5EF4-FFF2-40B4-BE49-F238E27FC236}">
                <a16:creationId xmlns:a16="http://schemas.microsoft.com/office/drawing/2014/main" id="{64303EED-BA87-4FA2-85A4-0BEBA807F180}"/>
              </a:ext>
            </a:extLst>
          </p:cNvPr>
          <p:cNvSpPr txBox="1"/>
          <p:nvPr/>
        </p:nvSpPr>
        <p:spPr>
          <a:xfrm>
            <a:off x="9515429" y="231312"/>
            <a:ext cx="2529840" cy="646331"/>
          </a:xfrm>
          <a:prstGeom prst="rect">
            <a:avLst/>
          </a:prstGeom>
          <a:noFill/>
        </p:spPr>
        <p:txBody>
          <a:bodyPr wrap="square" rtlCol="0">
            <a:spAutoFit/>
          </a:bodyPr>
          <a:lstStyle/>
          <a:p>
            <a:r>
              <a:rPr lang="en-GB" dirty="0"/>
              <a:t>Displays list of current members on the team</a:t>
            </a:r>
          </a:p>
        </p:txBody>
      </p:sp>
      <p:sp>
        <p:nvSpPr>
          <p:cNvPr id="14" name="TextBox 13">
            <a:extLst>
              <a:ext uri="{FF2B5EF4-FFF2-40B4-BE49-F238E27FC236}">
                <a16:creationId xmlns:a16="http://schemas.microsoft.com/office/drawing/2014/main" id="{A718BAF2-1BFC-424C-8362-749A20DC9454}"/>
              </a:ext>
            </a:extLst>
          </p:cNvPr>
          <p:cNvSpPr txBox="1"/>
          <p:nvPr/>
        </p:nvSpPr>
        <p:spPr>
          <a:xfrm>
            <a:off x="9515429" y="994259"/>
            <a:ext cx="2529840" cy="1200329"/>
          </a:xfrm>
          <a:prstGeom prst="rect">
            <a:avLst/>
          </a:prstGeom>
          <a:noFill/>
        </p:spPr>
        <p:txBody>
          <a:bodyPr wrap="square" rtlCol="0">
            <a:spAutoFit/>
          </a:bodyPr>
          <a:lstStyle/>
          <a:p>
            <a:r>
              <a:rPr lang="en-GB" dirty="0"/>
              <a:t>% of projects with QA log/project brief. Colour of box reflects percentage score</a:t>
            </a:r>
          </a:p>
        </p:txBody>
      </p:sp>
      <p:sp>
        <p:nvSpPr>
          <p:cNvPr id="15" name="TextBox 14">
            <a:extLst>
              <a:ext uri="{FF2B5EF4-FFF2-40B4-BE49-F238E27FC236}">
                <a16:creationId xmlns:a16="http://schemas.microsoft.com/office/drawing/2014/main" id="{D2597156-1CB3-4DF1-8FB6-01696A54AC75}"/>
              </a:ext>
            </a:extLst>
          </p:cNvPr>
          <p:cNvSpPr txBox="1"/>
          <p:nvPr/>
        </p:nvSpPr>
        <p:spPr>
          <a:xfrm>
            <a:off x="9515429" y="2311204"/>
            <a:ext cx="2529840" cy="1477328"/>
          </a:xfrm>
          <a:prstGeom prst="rect">
            <a:avLst/>
          </a:prstGeom>
          <a:noFill/>
        </p:spPr>
        <p:txBody>
          <a:bodyPr wrap="square" rtlCol="0">
            <a:spAutoFit/>
          </a:bodyPr>
          <a:lstStyle/>
          <a:p>
            <a:r>
              <a:rPr lang="en-GB" dirty="0"/>
              <a:t>No. of live projects per team member displayed as a bar chart. Names of team members are given along the x-axis.</a:t>
            </a:r>
          </a:p>
        </p:txBody>
      </p:sp>
      <p:sp>
        <p:nvSpPr>
          <p:cNvPr id="16" name="TextBox 15">
            <a:extLst>
              <a:ext uri="{FF2B5EF4-FFF2-40B4-BE49-F238E27FC236}">
                <a16:creationId xmlns:a16="http://schemas.microsoft.com/office/drawing/2014/main" id="{E0904EB1-9269-49B3-8C73-F99B71E7196F}"/>
              </a:ext>
            </a:extLst>
          </p:cNvPr>
          <p:cNvSpPr txBox="1"/>
          <p:nvPr/>
        </p:nvSpPr>
        <p:spPr>
          <a:xfrm>
            <a:off x="9515429" y="3924749"/>
            <a:ext cx="2529840" cy="923330"/>
          </a:xfrm>
          <a:prstGeom prst="rect">
            <a:avLst/>
          </a:prstGeom>
          <a:noFill/>
        </p:spPr>
        <p:txBody>
          <a:bodyPr wrap="square" rtlCol="0">
            <a:spAutoFit/>
          </a:bodyPr>
          <a:lstStyle/>
          <a:p>
            <a:r>
              <a:rPr lang="en-GB" dirty="0"/>
              <a:t>Select a team member, and see their live projects listed below.</a:t>
            </a:r>
          </a:p>
        </p:txBody>
      </p:sp>
      <p:sp>
        <p:nvSpPr>
          <p:cNvPr id="17" name="TextBox 16">
            <a:extLst>
              <a:ext uri="{FF2B5EF4-FFF2-40B4-BE49-F238E27FC236}">
                <a16:creationId xmlns:a16="http://schemas.microsoft.com/office/drawing/2014/main" id="{23730258-22E0-4A1A-BE02-E0A8EC9A8FE8}"/>
              </a:ext>
            </a:extLst>
          </p:cNvPr>
          <p:cNvSpPr txBox="1"/>
          <p:nvPr/>
        </p:nvSpPr>
        <p:spPr>
          <a:xfrm>
            <a:off x="9515429" y="4925683"/>
            <a:ext cx="2529840" cy="1477328"/>
          </a:xfrm>
          <a:prstGeom prst="rect">
            <a:avLst/>
          </a:prstGeom>
          <a:noFill/>
        </p:spPr>
        <p:txBody>
          <a:bodyPr wrap="square" rtlCol="0">
            <a:spAutoFit/>
          </a:bodyPr>
          <a:lstStyle/>
          <a:p>
            <a:r>
              <a:rPr lang="en-GB" dirty="0"/>
              <a:t>Click to see more details of each project. Note that this button only appears when a project is highlighted.</a:t>
            </a:r>
          </a:p>
        </p:txBody>
      </p:sp>
      <p:cxnSp>
        <p:nvCxnSpPr>
          <p:cNvPr id="19" name="Straight Arrow Connector 18">
            <a:extLst>
              <a:ext uri="{FF2B5EF4-FFF2-40B4-BE49-F238E27FC236}">
                <a16:creationId xmlns:a16="http://schemas.microsoft.com/office/drawing/2014/main" id="{FAB51628-0F8F-4977-8CBF-B9BDB28E8249}"/>
              </a:ext>
            </a:extLst>
          </p:cNvPr>
          <p:cNvCxnSpPr/>
          <p:nvPr/>
        </p:nvCxnSpPr>
        <p:spPr>
          <a:xfrm flipH="1">
            <a:off x="8092145" y="729059"/>
            <a:ext cx="1412240" cy="5689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FB29449-135F-49FF-B3F5-D193E2A4DF65}"/>
              </a:ext>
            </a:extLst>
          </p:cNvPr>
          <p:cNvCxnSpPr>
            <a:cxnSpLocks/>
          </p:cNvCxnSpPr>
          <p:nvPr/>
        </p:nvCxnSpPr>
        <p:spPr>
          <a:xfrm flipH="1">
            <a:off x="7340600" y="1454935"/>
            <a:ext cx="2174829" cy="4767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716FC1E-8E4F-4222-87BE-0663D0D9ED36}"/>
              </a:ext>
            </a:extLst>
          </p:cNvPr>
          <p:cNvCxnSpPr>
            <a:cxnSpLocks/>
          </p:cNvCxnSpPr>
          <p:nvPr/>
        </p:nvCxnSpPr>
        <p:spPr>
          <a:xfrm flipH="1">
            <a:off x="8407400" y="1454935"/>
            <a:ext cx="1096985" cy="5203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DC17D0-B8A4-4A6A-9A37-02A595C0BD4E}"/>
              </a:ext>
            </a:extLst>
          </p:cNvPr>
          <p:cNvCxnSpPr>
            <a:cxnSpLocks/>
          </p:cNvCxnSpPr>
          <p:nvPr/>
        </p:nvCxnSpPr>
        <p:spPr>
          <a:xfrm flipH="1">
            <a:off x="8712347" y="2672342"/>
            <a:ext cx="792038" cy="1572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10F7BC8-660E-42D1-AD32-275D1E248569}"/>
              </a:ext>
            </a:extLst>
          </p:cNvPr>
          <p:cNvCxnSpPr>
            <a:cxnSpLocks/>
          </p:cNvCxnSpPr>
          <p:nvPr/>
        </p:nvCxnSpPr>
        <p:spPr>
          <a:xfrm flipH="1" flipV="1">
            <a:off x="7528560" y="3656783"/>
            <a:ext cx="1992832" cy="4951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BAB8EFC-927F-437E-86B9-9816DD617650}"/>
              </a:ext>
            </a:extLst>
          </p:cNvPr>
          <p:cNvCxnSpPr>
            <a:cxnSpLocks/>
          </p:cNvCxnSpPr>
          <p:nvPr/>
        </p:nvCxnSpPr>
        <p:spPr>
          <a:xfrm flipH="1">
            <a:off x="6893560" y="5125720"/>
            <a:ext cx="2621869" cy="3466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33E8B78-203E-4BBB-8026-E835B9AE872B}"/>
              </a:ext>
            </a:extLst>
          </p:cNvPr>
          <p:cNvSpPr txBox="1"/>
          <p:nvPr/>
        </p:nvSpPr>
        <p:spPr>
          <a:xfrm>
            <a:off x="758208" y="1096091"/>
            <a:ext cx="2529840" cy="369332"/>
          </a:xfrm>
          <a:prstGeom prst="rect">
            <a:avLst/>
          </a:prstGeom>
          <a:noFill/>
        </p:spPr>
        <p:txBody>
          <a:bodyPr wrap="square" rtlCol="0">
            <a:spAutoFit/>
          </a:bodyPr>
          <a:lstStyle/>
          <a:p>
            <a:r>
              <a:rPr lang="en-GB" dirty="0"/>
              <a:t>Number of live projects</a:t>
            </a:r>
          </a:p>
        </p:txBody>
      </p:sp>
      <p:sp>
        <p:nvSpPr>
          <p:cNvPr id="32" name="TextBox 31">
            <a:extLst>
              <a:ext uri="{FF2B5EF4-FFF2-40B4-BE49-F238E27FC236}">
                <a16:creationId xmlns:a16="http://schemas.microsoft.com/office/drawing/2014/main" id="{389448DA-3B26-42DD-9533-D567580772B8}"/>
              </a:ext>
            </a:extLst>
          </p:cNvPr>
          <p:cNvSpPr txBox="1"/>
          <p:nvPr/>
        </p:nvSpPr>
        <p:spPr>
          <a:xfrm>
            <a:off x="735416" y="2051131"/>
            <a:ext cx="2529840" cy="923330"/>
          </a:xfrm>
          <a:prstGeom prst="rect">
            <a:avLst/>
          </a:prstGeom>
          <a:noFill/>
        </p:spPr>
        <p:txBody>
          <a:bodyPr wrap="square" rtlCol="0">
            <a:spAutoFit/>
          </a:bodyPr>
          <a:lstStyle/>
          <a:p>
            <a:r>
              <a:rPr lang="en-GB" dirty="0"/>
              <a:t>Graph displaying percentage of projects by RAG rating</a:t>
            </a:r>
          </a:p>
        </p:txBody>
      </p:sp>
      <p:sp>
        <p:nvSpPr>
          <p:cNvPr id="33" name="TextBox 32">
            <a:extLst>
              <a:ext uri="{FF2B5EF4-FFF2-40B4-BE49-F238E27FC236}">
                <a16:creationId xmlns:a16="http://schemas.microsoft.com/office/drawing/2014/main" id="{A12C6DB7-2576-4A3F-ACA6-7A6C7ACC99CE}"/>
              </a:ext>
            </a:extLst>
          </p:cNvPr>
          <p:cNvSpPr txBox="1"/>
          <p:nvPr/>
        </p:nvSpPr>
        <p:spPr>
          <a:xfrm>
            <a:off x="527136" y="3001419"/>
            <a:ext cx="2529840" cy="923330"/>
          </a:xfrm>
          <a:prstGeom prst="rect">
            <a:avLst/>
          </a:prstGeom>
          <a:noFill/>
        </p:spPr>
        <p:txBody>
          <a:bodyPr wrap="square" rtlCol="0">
            <a:spAutoFit/>
          </a:bodyPr>
          <a:lstStyle/>
          <a:p>
            <a:r>
              <a:rPr lang="en-GB" dirty="0"/>
              <a:t>Select a RAG rating and see all projects with that RAG rating listed below.</a:t>
            </a:r>
          </a:p>
        </p:txBody>
      </p:sp>
      <p:sp>
        <p:nvSpPr>
          <p:cNvPr id="34" name="TextBox 33">
            <a:extLst>
              <a:ext uri="{FF2B5EF4-FFF2-40B4-BE49-F238E27FC236}">
                <a16:creationId xmlns:a16="http://schemas.microsoft.com/office/drawing/2014/main" id="{C0878113-9247-4C34-990E-FC0E0D1B6D9C}"/>
              </a:ext>
            </a:extLst>
          </p:cNvPr>
          <p:cNvSpPr txBox="1"/>
          <p:nvPr/>
        </p:nvSpPr>
        <p:spPr>
          <a:xfrm>
            <a:off x="232121" y="3995026"/>
            <a:ext cx="3286760" cy="923330"/>
          </a:xfrm>
          <a:prstGeom prst="rect">
            <a:avLst/>
          </a:prstGeom>
          <a:noFill/>
        </p:spPr>
        <p:txBody>
          <a:bodyPr wrap="square" rtlCol="0">
            <a:spAutoFit/>
          </a:bodyPr>
          <a:lstStyle/>
          <a:p>
            <a:r>
              <a:rPr lang="en-GB" dirty="0"/>
              <a:t>Alter number of entries displayed, or click through the pages of entries</a:t>
            </a:r>
          </a:p>
        </p:txBody>
      </p:sp>
      <p:sp>
        <p:nvSpPr>
          <p:cNvPr id="35" name="TextBox 34">
            <a:extLst>
              <a:ext uri="{FF2B5EF4-FFF2-40B4-BE49-F238E27FC236}">
                <a16:creationId xmlns:a16="http://schemas.microsoft.com/office/drawing/2014/main" id="{C1C77279-3A67-476F-995B-6D329081F176}"/>
              </a:ext>
            </a:extLst>
          </p:cNvPr>
          <p:cNvSpPr txBox="1"/>
          <p:nvPr/>
        </p:nvSpPr>
        <p:spPr>
          <a:xfrm>
            <a:off x="232121" y="5504064"/>
            <a:ext cx="2949846" cy="1200329"/>
          </a:xfrm>
          <a:prstGeom prst="rect">
            <a:avLst/>
          </a:prstGeom>
          <a:noFill/>
        </p:spPr>
        <p:txBody>
          <a:bodyPr wrap="square" rtlCol="0">
            <a:spAutoFit/>
          </a:bodyPr>
          <a:lstStyle/>
          <a:p>
            <a:r>
              <a:rPr lang="en-GB" dirty="0"/>
              <a:t>Click to see more details of each project. Note that this button only appears when a project is highlighted.</a:t>
            </a:r>
          </a:p>
        </p:txBody>
      </p:sp>
      <p:cxnSp>
        <p:nvCxnSpPr>
          <p:cNvPr id="36" name="Straight Arrow Connector 35">
            <a:extLst>
              <a:ext uri="{FF2B5EF4-FFF2-40B4-BE49-F238E27FC236}">
                <a16:creationId xmlns:a16="http://schemas.microsoft.com/office/drawing/2014/main" id="{29626EBD-7389-4BA6-98DE-89F02E7A1180}"/>
              </a:ext>
            </a:extLst>
          </p:cNvPr>
          <p:cNvCxnSpPr>
            <a:cxnSpLocks/>
          </p:cNvCxnSpPr>
          <p:nvPr/>
        </p:nvCxnSpPr>
        <p:spPr>
          <a:xfrm>
            <a:off x="2621870" y="1453854"/>
            <a:ext cx="842690" cy="4778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2A268D2-0D44-4815-94EB-9DC26F1B60B1}"/>
              </a:ext>
            </a:extLst>
          </p:cNvPr>
          <p:cNvCxnSpPr>
            <a:cxnSpLocks/>
          </p:cNvCxnSpPr>
          <p:nvPr/>
        </p:nvCxnSpPr>
        <p:spPr>
          <a:xfrm>
            <a:off x="2773680" y="2702727"/>
            <a:ext cx="894080" cy="170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B94E016-82B6-4654-8C9F-1E9D1751CBAC}"/>
              </a:ext>
            </a:extLst>
          </p:cNvPr>
          <p:cNvCxnSpPr>
            <a:cxnSpLocks/>
          </p:cNvCxnSpPr>
          <p:nvPr/>
        </p:nvCxnSpPr>
        <p:spPr>
          <a:xfrm>
            <a:off x="2885440" y="3362863"/>
            <a:ext cx="604815" cy="1866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677AA38-864A-48D6-B68B-68FA4DAC45C7}"/>
              </a:ext>
            </a:extLst>
          </p:cNvPr>
          <p:cNvCxnSpPr>
            <a:cxnSpLocks/>
          </p:cNvCxnSpPr>
          <p:nvPr/>
        </p:nvCxnSpPr>
        <p:spPr>
          <a:xfrm>
            <a:off x="2000336" y="4728797"/>
            <a:ext cx="2297344" cy="17290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DA888C3-4865-4A0E-811A-6C5120C1CA62}"/>
              </a:ext>
            </a:extLst>
          </p:cNvPr>
          <p:cNvCxnSpPr>
            <a:cxnSpLocks/>
          </p:cNvCxnSpPr>
          <p:nvPr/>
        </p:nvCxnSpPr>
        <p:spPr>
          <a:xfrm flipV="1">
            <a:off x="2621870" y="3734983"/>
            <a:ext cx="948618" cy="4514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9F7BED9-9187-47C9-82CD-0B5B3688CB31}"/>
              </a:ext>
            </a:extLst>
          </p:cNvPr>
          <p:cNvCxnSpPr>
            <a:cxnSpLocks/>
          </p:cNvCxnSpPr>
          <p:nvPr/>
        </p:nvCxnSpPr>
        <p:spPr>
          <a:xfrm>
            <a:off x="2360644" y="6546004"/>
            <a:ext cx="1129611" cy="103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65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Team Overview – Completed Projects</a:t>
            </a:r>
          </a:p>
        </p:txBody>
      </p:sp>
      <p:grpSp>
        <p:nvGrpSpPr>
          <p:cNvPr id="11" name="Group 10">
            <a:extLst>
              <a:ext uri="{FF2B5EF4-FFF2-40B4-BE49-F238E27FC236}">
                <a16:creationId xmlns:a16="http://schemas.microsoft.com/office/drawing/2014/main" id="{90DF8AB0-E3A9-401E-8568-B87E8D906814}"/>
              </a:ext>
            </a:extLst>
          </p:cNvPr>
          <p:cNvGrpSpPr/>
          <p:nvPr/>
        </p:nvGrpSpPr>
        <p:grpSpPr>
          <a:xfrm>
            <a:off x="2825976" y="1167892"/>
            <a:ext cx="6170704" cy="4729987"/>
            <a:chOff x="7438616" y="1110743"/>
            <a:chExt cx="4753384" cy="3760198"/>
          </a:xfrm>
        </p:grpSpPr>
        <p:pic>
          <p:nvPicPr>
            <p:cNvPr id="8" name="Picture 7">
              <a:extLst>
                <a:ext uri="{FF2B5EF4-FFF2-40B4-BE49-F238E27FC236}">
                  <a16:creationId xmlns:a16="http://schemas.microsoft.com/office/drawing/2014/main" id="{F110EB68-105A-4319-BB31-9CC5440656DE}"/>
                </a:ext>
              </a:extLst>
            </p:cNvPr>
            <p:cNvPicPr>
              <a:picLocks noChangeAspect="1"/>
            </p:cNvPicPr>
            <p:nvPr/>
          </p:nvPicPr>
          <p:blipFill rotWithShape="1">
            <a:blip r:embed="rId2"/>
            <a:srcRect l="61012" t="3224" b="49123"/>
            <a:stretch/>
          </p:blipFill>
          <p:spPr>
            <a:xfrm>
              <a:off x="7438616" y="1110743"/>
              <a:ext cx="4753384" cy="2361733"/>
            </a:xfrm>
            <a:prstGeom prst="rect">
              <a:avLst/>
            </a:prstGeom>
          </p:spPr>
        </p:pic>
        <p:pic>
          <p:nvPicPr>
            <p:cNvPr id="10" name="Picture 9">
              <a:extLst>
                <a:ext uri="{FF2B5EF4-FFF2-40B4-BE49-F238E27FC236}">
                  <a16:creationId xmlns:a16="http://schemas.microsoft.com/office/drawing/2014/main" id="{F8320EEE-8FB5-4796-BFEE-ABC81056BC46}"/>
                </a:ext>
              </a:extLst>
            </p:cNvPr>
            <p:cNvPicPr>
              <a:picLocks noChangeAspect="1"/>
            </p:cNvPicPr>
            <p:nvPr/>
          </p:nvPicPr>
          <p:blipFill rotWithShape="1">
            <a:blip r:embed="rId3"/>
            <a:srcRect l="61012" t="16694" b="48104"/>
            <a:stretch/>
          </p:blipFill>
          <p:spPr>
            <a:xfrm>
              <a:off x="7438616" y="3126288"/>
              <a:ext cx="4753384" cy="1744653"/>
            </a:xfrm>
            <a:prstGeom prst="rect">
              <a:avLst/>
            </a:prstGeom>
          </p:spPr>
        </p:pic>
      </p:grpSp>
      <p:sp>
        <p:nvSpPr>
          <p:cNvPr id="12" name="TextBox 11">
            <a:extLst>
              <a:ext uri="{FF2B5EF4-FFF2-40B4-BE49-F238E27FC236}">
                <a16:creationId xmlns:a16="http://schemas.microsoft.com/office/drawing/2014/main" id="{25D02775-7DCD-4A04-9E1C-F9AD08F0FB93}"/>
              </a:ext>
            </a:extLst>
          </p:cNvPr>
          <p:cNvSpPr txBox="1"/>
          <p:nvPr/>
        </p:nvSpPr>
        <p:spPr>
          <a:xfrm>
            <a:off x="146731" y="995696"/>
            <a:ext cx="2529840" cy="2031325"/>
          </a:xfrm>
          <a:prstGeom prst="rect">
            <a:avLst/>
          </a:prstGeom>
          <a:noFill/>
        </p:spPr>
        <p:txBody>
          <a:bodyPr wrap="square" rtlCol="0">
            <a:spAutoFit/>
          </a:bodyPr>
          <a:lstStyle/>
          <a:p>
            <a:r>
              <a:rPr lang="en-GB" dirty="0"/>
              <a:t>Select from “Completed Projects in the</a:t>
            </a:r>
          </a:p>
          <a:p>
            <a:pPr marL="285750" indent="-285750">
              <a:buFont typeface="Arial" panose="020B0604020202020204" pitchFamily="34" charset="0"/>
              <a:buChar char="•"/>
            </a:pPr>
            <a:r>
              <a:rPr lang="en-GB" dirty="0"/>
              <a:t>Last month</a:t>
            </a:r>
          </a:p>
          <a:p>
            <a:pPr marL="285750" indent="-285750">
              <a:buFont typeface="Arial" panose="020B0604020202020204" pitchFamily="34" charset="0"/>
              <a:buChar char="•"/>
            </a:pPr>
            <a:r>
              <a:rPr lang="en-GB" dirty="0"/>
              <a:t>Last 6 months</a:t>
            </a:r>
          </a:p>
          <a:p>
            <a:pPr marL="285750" indent="-285750">
              <a:buFont typeface="Arial" panose="020B0604020202020204" pitchFamily="34" charset="0"/>
              <a:buChar char="•"/>
            </a:pPr>
            <a:r>
              <a:rPr lang="en-GB" dirty="0"/>
              <a:t>Last year</a:t>
            </a:r>
          </a:p>
          <a:p>
            <a:pPr marL="285750" indent="-285750">
              <a:buFont typeface="Arial" panose="020B0604020202020204" pitchFamily="34" charset="0"/>
              <a:buChar char="•"/>
            </a:pPr>
            <a:r>
              <a:rPr lang="en-GB" dirty="0"/>
              <a:t>Last 3 years</a:t>
            </a:r>
          </a:p>
          <a:p>
            <a:pPr marL="285750" indent="-285750">
              <a:buFont typeface="Arial" panose="020B0604020202020204" pitchFamily="34" charset="0"/>
              <a:buChar char="•"/>
            </a:pPr>
            <a:r>
              <a:rPr lang="en-GB" dirty="0"/>
              <a:t>All</a:t>
            </a:r>
          </a:p>
        </p:txBody>
      </p:sp>
      <p:cxnSp>
        <p:nvCxnSpPr>
          <p:cNvPr id="13" name="Straight Arrow Connector 12">
            <a:extLst>
              <a:ext uri="{FF2B5EF4-FFF2-40B4-BE49-F238E27FC236}">
                <a16:creationId xmlns:a16="http://schemas.microsoft.com/office/drawing/2014/main" id="{FD41B274-8F34-4747-B3F4-19434CB8E9B4}"/>
              </a:ext>
            </a:extLst>
          </p:cNvPr>
          <p:cNvCxnSpPr>
            <a:cxnSpLocks/>
          </p:cNvCxnSpPr>
          <p:nvPr/>
        </p:nvCxnSpPr>
        <p:spPr>
          <a:xfrm flipV="1">
            <a:off x="1945640" y="1778000"/>
            <a:ext cx="2473960" cy="1661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D9E3CA9-37AB-4041-96BA-4BD999BFA353}"/>
              </a:ext>
            </a:extLst>
          </p:cNvPr>
          <p:cNvSpPr txBox="1"/>
          <p:nvPr/>
        </p:nvSpPr>
        <p:spPr>
          <a:xfrm>
            <a:off x="348434" y="3056933"/>
            <a:ext cx="2529840" cy="646331"/>
          </a:xfrm>
          <a:prstGeom prst="rect">
            <a:avLst/>
          </a:prstGeom>
          <a:noFill/>
        </p:spPr>
        <p:txBody>
          <a:bodyPr wrap="square" rtlCol="0">
            <a:spAutoFit/>
          </a:bodyPr>
          <a:lstStyle/>
          <a:p>
            <a:r>
              <a:rPr lang="en-GB" dirty="0"/>
              <a:t>Number of projects selected</a:t>
            </a:r>
          </a:p>
        </p:txBody>
      </p:sp>
      <p:sp>
        <p:nvSpPr>
          <p:cNvPr id="19" name="TextBox 18">
            <a:extLst>
              <a:ext uri="{FF2B5EF4-FFF2-40B4-BE49-F238E27FC236}">
                <a16:creationId xmlns:a16="http://schemas.microsoft.com/office/drawing/2014/main" id="{BF5B4EE0-C252-4CB8-9B82-5630F46D6CDD}"/>
              </a:ext>
            </a:extLst>
          </p:cNvPr>
          <p:cNvSpPr txBox="1"/>
          <p:nvPr/>
        </p:nvSpPr>
        <p:spPr>
          <a:xfrm>
            <a:off x="9413286" y="995696"/>
            <a:ext cx="2529840" cy="1477328"/>
          </a:xfrm>
          <a:prstGeom prst="rect">
            <a:avLst/>
          </a:prstGeom>
          <a:noFill/>
        </p:spPr>
        <p:txBody>
          <a:bodyPr wrap="square" rtlCol="0">
            <a:spAutoFit/>
          </a:bodyPr>
          <a:lstStyle/>
          <a:p>
            <a:r>
              <a:rPr lang="en-GB" dirty="0"/>
              <a:t>% of projects with QA log/project brief/completed on time. Colour of box reflects percentage score</a:t>
            </a:r>
          </a:p>
        </p:txBody>
      </p:sp>
      <p:cxnSp>
        <p:nvCxnSpPr>
          <p:cNvPr id="20" name="Straight Arrow Connector 19">
            <a:extLst>
              <a:ext uri="{FF2B5EF4-FFF2-40B4-BE49-F238E27FC236}">
                <a16:creationId xmlns:a16="http://schemas.microsoft.com/office/drawing/2014/main" id="{BF730CAB-0995-4D4D-9401-D67C3C8BB663}"/>
              </a:ext>
            </a:extLst>
          </p:cNvPr>
          <p:cNvCxnSpPr>
            <a:cxnSpLocks/>
          </p:cNvCxnSpPr>
          <p:nvPr/>
        </p:nvCxnSpPr>
        <p:spPr>
          <a:xfrm flipV="1">
            <a:off x="1747520" y="2473024"/>
            <a:ext cx="1078456" cy="6370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E86642-240C-485A-B59E-EF750B0AC0A8}"/>
              </a:ext>
            </a:extLst>
          </p:cNvPr>
          <p:cNvCxnSpPr>
            <a:cxnSpLocks/>
          </p:cNvCxnSpPr>
          <p:nvPr/>
        </p:nvCxnSpPr>
        <p:spPr>
          <a:xfrm flipH="1">
            <a:off x="5420360" y="1430488"/>
            <a:ext cx="3992926" cy="8629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FECB5C-0F37-49DC-9F25-F8433BBC2A32}"/>
              </a:ext>
            </a:extLst>
          </p:cNvPr>
          <p:cNvCxnSpPr>
            <a:cxnSpLocks/>
          </p:cNvCxnSpPr>
          <p:nvPr/>
        </p:nvCxnSpPr>
        <p:spPr>
          <a:xfrm flipH="1">
            <a:off x="6731000" y="1430488"/>
            <a:ext cx="2682286" cy="9098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5A2147A-B210-424F-8FDD-8AE3649C6356}"/>
              </a:ext>
            </a:extLst>
          </p:cNvPr>
          <p:cNvCxnSpPr>
            <a:cxnSpLocks/>
          </p:cNvCxnSpPr>
          <p:nvPr/>
        </p:nvCxnSpPr>
        <p:spPr>
          <a:xfrm flipH="1">
            <a:off x="8144034" y="1430488"/>
            <a:ext cx="1269252" cy="9098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62AAABD-BB03-40BB-A6C7-40D1EDC555A3}"/>
              </a:ext>
            </a:extLst>
          </p:cNvPr>
          <p:cNvSpPr txBox="1"/>
          <p:nvPr/>
        </p:nvSpPr>
        <p:spPr>
          <a:xfrm>
            <a:off x="9313726" y="2777891"/>
            <a:ext cx="2529840" cy="923330"/>
          </a:xfrm>
          <a:prstGeom prst="rect">
            <a:avLst/>
          </a:prstGeom>
          <a:noFill/>
        </p:spPr>
        <p:txBody>
          <a:bodyPr wrap="square" rtlCol="0">
            <a:spAutoFit/>
          </a:bodyPr>
          <a:lstStyle/>
          <a:p>
            <a:r>
              <a:rPr lang="en-GB" dirty="0"/>
              <a:t>Graph to demonstrate the customers for each project</a:t>
            </a:r>
          </a:p>
        </p:txBody>
      </p:sp>
      <p:sp>
        <p:nvSpPr>
          <p:cNvPr id="33" name="TextBox 32">
            <a:extLst>
              <a:ext uri="{FF2B5EF4-FFF2-40B4-BE49-F238E27FC236}">
                <a16:creationId xmlns:a16="http://schemas.microsoft.com/office/drawing/2014/main" id="{FB646600-1E9B-4F2A-86FD-BCFEDFC7AB2F}"/>
              </a:ext>
            </a:extLst>
          </p:cNvPr>
          <p:cNvSpPr txBox="1"/>
          <p:nvPr/>
        </p:nvSpPr>
        <p:spPr>
          <a:xfrm>
            <a:off x="9268006" y="4138737"/>
            <a:ext cx="2529840" cy="1200329"/>
          </a:xfrm>
          <a:prstGeom prst="rect">
            <a:avLst/>
          </a:prstGeom>
          <a:noFill/>
        </p:spPr>
        <p:txBody>
          <a:bodyPr wrap="square" rtlCol="0">
            <a:spAutoFit/>
          </a:bodyPr>
          <a:lstStyle/>
          <a:p>
            <a:r>
              <a:rPr lang="en-GB" dirty="0"/>
              <a:t>Select the customer group and see all relevant projects displayed below.</a:t>
            </a:r>
          </a:p>
        </p:txBody>
      </p:sp>
      <p:sp>
        <p:nvSpPr>
          <p:cNvPr id="34" name="TextBox 33">
            <a:extLst>
              <a:ext uri="{FF2B5EF4-FFF2-40B4-BE49-F238E27FC236}">
                <a16:creationId xmlns:a16="http://schemas.microsoft.com/office/drawing/2014/main" id="{4080B3B6-C14A-441A-8FBC-AB6CCD6D5292}"/>
              </a:ext>
            </a:extLst>
          </p:cNvPr>
          <p:cNvSpPr txBox="1"/>
          <p:nvPr/>
        </p:nvSpPr>
        <p:spPr>
          <a:xfrm>
            <a:off x="205286" y="5262139"/>
            <a:ext cx="2529840" cy="1200329"/>
          </a:xfrm>
          <a:prstGeom prst="rect">
            <a:avLst/>
          </a:prstGeom>
          <a:noFill/>
        </p:spPr>
        <p:txBody>
          <a:bodyPr wrap="square" rtlCol="0">
            <a:spAutoFit/>
          </a:bodyPr>
          <a:lstStyle/>
          <a:p>
            <a:r>
              <a:rPr lang="en-GB" dirty="0"/>
              <a:t>The “Details of Project” button will only be displayed if a project is selected!</a:t>
            </a:r>
          </a:p>
        </p:txBody>
      </p:sp>
      <p:cxnSp>
        <p:nvCxnSpPr>
          <p:cNvPr id="35" name="Straight Arrow Connector 34">
            <a:extLst>
              <a:ext uri="{FF2B5EF4-FFF2-40B4-BE49-F238E27FC236}">
                <a16:creationId xmlns:a16="http://schemas.microsoft.com/office/drawing/2014/main" id="{114C0E87-D534-4DF1-A4E1-06035C7757E8}"/>
              </a:ext>
            </a:extLst>
          </p:cNvPr>
          <p:cNvCxnSpPr>
            <a:cxnSpLocks/>
          </p:cNvCxnSpPr>
          <p:nvPr/>
        </p:nvCxnSpPr>
        <p:spPr>
          <a:xfrm>
            <a:off x="2189480" y="5760720"/>
            <a:ext cx="910816" cy="1804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02ACBFA-4F1E-495D-88E9-7770B057B6AE}"/>
              </a:ext>
            </a:extLst>
          </p:cNvPr>
          <p:cNvCxnSpPr>
            <a:cxnSpLocks/>
          </p:cNvCxnSpPr>
          <p:nvPr/>
        </p:nvCxnSpPr>
        <p:spPr>
          <a:xfrm flipH="1" flipV="1">
            <a:off x="3957320" y="4015255"/>
            <a:ext cx="5356406" cy="4215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37DB17B-55A2-4C7D-AD07-5C8A9CE2C335}"/>
              </a:ext>
            </a:extLst>
          </p:cNvPr>
          <p:cNvCxnSpPr>
            <a:cxnSpLocks/>
          </p:cNvCxnSpPr>
          <p:nvPr/>
        </p:nvCxnSpPr>
        <p:spPr>
          <a:xfrm flipH="1">
            <a:off x="5911328" y="3070904"/>
            <a:ext cx="3356678" cy="838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074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Team Overview</a:t>
            </a:r>
          </a:p>
        </p:txBody>
      </p:sp>
      <p:sp>
        <p:nvSpPr>
          <p:cNvPr id="3" name="Content Placeholder 2">
            <a:extLst>
              <a:ext uri="{FF2B5EF4-FFF2-40B4-BE49-F238E27FC236}">
                <a16:creationId xmlns:a16="http://schemas.microsoft.com/office/drawing/2014/main" id="{FDBF804D-8ADE-462B-8A76-7A8F16A91FE9}"/>
              </a:ext>
            </a:extLst>
          </p:cNvPr>
          <p:cNvSpPr>
            <a:spLocks noGrp="1"/>
          </p:cNvSpPr>
          <p:nvPr>
            <p:ph idx="1"/>
          </p:nvPr>
        </p:nvSpPr>
        <p:spPr>
          <a:xfrm>
            <a:off x="676656" y="1596553"/>
            <a:ext cx="3199384" cy="4072727"/>
          </a:xfrm>
        </p:spPr>
        <p:txBody>
          <a:bodyPr>
            <a:normAutofit/>
          </a:bodyPr>
          <a:lstStyle/>
          <a:p>
            <a:r>
              <a:rPr lang="en-GB" dirty="0"/>
              <a:t>The bar along the top of the page allows you to select which team you want to look at (as many as you like!) and whether to focus on completed or live projects.</a:t>
            </a:r>
          </a:p>
        </p:txBody>
      </p:sp>
      <p:pic>
        <p:nvPicPr>
          <p:cNvPr id="5" name="Picture 4">
            <a:extLst>
              <a:ext uri="{FF2B5EF4-FFF2-40B4-BE49-F238E27FC236}">
                <a16:creationId xmlns:a16="http://schemas.microsoft.com/office/drawing/2014/main" id="{DC4B6F6A-1E74-43AC-9301-52B6E33F1BAF}"/>
              </a:ext>
            </a:extLst>
          </p:cNvPr>
          <p:cNvPicPr>
            <a:picLocks noChangeAspect="1"/>
          </p:cNvPicPr>
          <p:nvPr/>
        </p:nvPicPr>
        <p:blipFill rotWithShape="1">
          <a:blip r:embed="rId2"/>
          <a:srcRect l="61104" t="10133" r="27557" b="81437"/>
          <a:stretch/>
        </p:blipFill>
        <p:spPr>
          <a:xfrm>
            <a:off x="3912908" y="2128520"/>
            <a:ext cx="5765858" cy="1742440"/>
          </a:xfrm>
          <a:prstGeom prst="rect">
            <a:avLst/>
          </a:prstGeom>
        </p:spPr>
      </p:pic>
    </p:spTree>
    <p:extLst>
      <p:ext uri="{BB962C8B-B14F-4D97-AF65-F5344CB8AC3E}">
        <p14:creationId xmlns:p14="http://schemas.microsoft.com/office/powerpoint/2010/main" val="2483369139"/>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Metropolitan</Template>
  <TotalTime>34</TotalTime>
  <Words>401</Words>
  <Application>Microsoft Office PowerPoint</Application>
  <PresentationFormat>Widescreen</PresentationFormat>
  <Paragraphs>34</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 Light</vt:lpstr>
      <vt:lpstr>Metropolitan</vt:lpstr>
      <vt:lpstr>MIAU Project Tracker</vt:lpstr>
      <vt:lpstr>Purpose of this document</vt:lpstr>
      <vt:lpstr>Navigating through the app</vt:lpstr>
      <vt:lpstr>Team Overview</vt:lpstr>
      <vt:lpstr>Team Overview – Live Projects</vt:lpstr>
      <vt:lpstr>Team Overview – Completed Projects</vt:lpstr>
      <vt:lpstr>Team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MIAU Project Tracker</dc:title>
  <dc:creator>MORLEY, Thomas</dc:creator>
  <cp:lastModifiedBy>MORLEY, Thomas</cp:lastModifiedBy>
  <cp:revision>1</cp:revision>
  <dcterms:created xsi:type="dcterms:W3CDTF">2021-04-08T12:58:27Z</dcterms:created>
  <dcterms:modified xsi:type="dcterms:W3CDTF">2021-04-09T13:16:52Z</dcterms:modified>
</cp:coreProperties>
</file>